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74" r:id="rId4"/>
    <p:sldId id="258" r:id="rId5"/>
    <p:sldId id="271" r:id="rId6"/>
    <p:sldId id="264" r:id="rId7"/>
    <p:sldId id="265" r:id="rId8"/>
    <p:sldId id="267" r:id="rId9"/>
    <p:sldId id="268" r:id="rId10"/>
    <p:sldId id="256" r:id="rId11"/>
    <p:sldId id="261" r:id="rId12"/>
    <p:sldId id="262" r:id="rId13"/>
    <p:sldId id="276" r:id="rId14"/>
    <p:sldId id="277" r:id="rId15"/>
    <p:sldId id="347" r:id="rId16"/>
    <p:sldId id="348" r:id="rId17"/>
    <p:sldId id="345" r:id="rId18"/>
    <p:sldId id="283" r:id="rId19"/>
    <p:sldId id="288" r:id="rId20"/>
    <p:sldId id="375" r:id="rId21"/>
    <p:sldId id="354" r:id="rId22"/>
    <p:sldId id="376" r:id="rId23"/>
    <p:sldId id="355" r:id="rId24"/>
    <p:sldId id="285" r:id="rId25"/>
    <p:sldId id="356" r:id="rId26"/>
    <p:sldId id="350" r:id="rId27"/>
    <p:sldId id="357" r:id="rId28"/>
    <p:sldId id="364" r:id="rId29"/>
    <p:sldId id="365" r:id="rId30"/>
    <p:sldId id="380" r:id="rId31"/>
    <p:sldId id="381" r:id="rId32"/>
    <p:sldId id="319" r:id="rId33"/>
    <p:sldId id="366" r:id="rId34"/>
    <p:sldId id="311" r:id="rId35"/>
    <p:sldId id="317" r:id="rId36"/>
    <p:sldId id="367" r:id="rId37"/>
    <p:sldId id="320" r:id="rId38"/>
    <p:sldId id="312" r:id="rId39"/>
    <p:sldId id="358" r:id="rId40"/>
    <p:sldId id="359" r:id="rId41"/>
    <p:sldId id="346" r:id="rId42"/>
    <p:sldId id="291" r:id="rId43"/>
    <p:sldId id="360" r:id="rId44"/>
    <p:sldId id="377" r:id="rId45"/>
    <p:sldId id="361" r:id="rId46"/>
    <p:sldId id="294" r:id="rId47"/>
    <p:sldId id="295" r:id="rId48"/>
    <p:sldId id="372" r:id="rId49"/>
    <p:sldId id="296" r:id="rId50"/>
    <p:sldId id="298" r:id="rId51"/>
    <p:sldId id="368" r:id="rId52"/>
    <p:sldId id="362" r:id="rId53"/>
    <p:sldId id="363" r:id="rId54"/>
    <p:sldId id="374" r:id="rId55"/>
    <p:sldId id="300" r:id="rId56"/>
    <p:sldId id="330" r:id="rId57"/>
    <p:sldId id="331" r:id="rId58"/>
    <p:sldId id="332" r:id="rId59"/>
    <p:sldId id="328" r:id="rId60"/>
    <p:sldId id="373" r:id="rId61"/>
    <p:sldId id="329" r:id="rId62"/>
    <p:sldId id="335" r:id="rId63"/>
    <p:sldId id="313" r:id="rId64"/>
    <p:sldId id="314" r:id="rId65"/>
    <p:sldId id="315" r:id="rId66"/>
    <p:sldId id="336" r:id="rId67"/>
    <p:sldId id="337" r:id="rId68"/>
    <p:sldId id="316" r:id="rId69"/>
    <p:sldId id="338" r:id="rId70"/>
    <p:sldId id="339" r:id="rId71"/>
    <p:sldId id="340" r:id="rId72"/>
    <p:sldId id="341" r:id="rId73"/>
    <p:sldId id="342" r:id="rId74"/>
    <p:sldId id="343" r:id="rId75"/>
    <p:sldId id="301" r:id="rId76"/>
    <p:sldId id="321" r:id="rId77"/>
    <p:sldId id="322" r:id="rId78"/>
    <p:sldId id="378" r:id="rId79"/>
    <p:sldId id="323" r:id="rId80"/>
    <p:sldId id="379" r:id="rId81"/>
    <p:sldId id="324" r:id="rId82"/>
    <p:sldId id="370" r:id="rId83"/>
    <p:sldId id="333" r:id="rId84"/>
    <p:sldId id="371" r:id="rId85"/>
    <p:sldId id="352" r:id="rId86"/>
    <p:sldId id="307" r:id="rId87"/>
    <p:sldId id="325" r:id="rId88"/>
    <p:sldId id="369" r:id="rId89"/>
    <p:sldId id="353" r:id="rId90"/>
    <p:sldId id="326" r:id="rId91"/>
    <p:sldId id="327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400"/>
    <a:srgbClr val="FBD500"/>
    <a:srgbClr val="FCE55A"/>
    <a:srgbClr val="E0E0E0"/>
    <a:srgbClr val="ECC200"/>
    <a:srgbClr val="ECC300"/>
    <a:srgbClr val="FFE8CB"/>
    <a:srgbClr val="FF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2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7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6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0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8A482-36E3-46A0-8B1E-E7E41E5AF9B9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AAE7E-379F-4F28-9360-8510A4DBF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2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wst@test.com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363454" cy="702595"/>
          </a:xfrm>
        </p:spPr>
        <p:txBody>
          <a:bodyPr>
            <a:normAutofit/>
          </a:bodyPr>
          <a:lstStyle/>
          <a:p>
            <a:r>
              <a:rPr lang="ko-KR" altLang="en-US" sz="3200" b="1" dirty="0" smtClean="0"/>
              <a:t>시스템 </a:t>
            </a:r>
            <a:r>
              <a:rPr lang="ko-KR" altLang="en-US" sz="3200" b="1" dirty="0"/>
              <a:t>구조도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5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29846" y="182583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사용자 기반 사이트 맵 구조</a:t>
            </a:r>
            <a:endParaRPr lang="ko-KR" altLang="en-US" b="1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220435" y="1001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61406" y="441325"/>
            <a:ext cx="1997065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647406" y="1157267"/>
            <a:ext cx="11079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</a:rPr>
              <a:t>일반회원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32" y="898525"/>
            <a:ext cx="8526065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63123" y="182583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사용자 기반 사이트 맵 구조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0557751" y="1044575"/>
            <a:ext cx="142058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 smtClean="0">
                <a:solidFill>
                  <a:srgbClr val="000000"/>
                </a:solidFill>
              </a:rPr>
              <a:t>사업자 </a:t>
            </a:r>
            <a:r>
              <a:rPr lang="ko-KR" altLang="en-US" b="1" kern="0" dirty="0">
                <a:solidFill>
                  <a:srgbClr val="000000"/>
                </a:solidFill>
              </a:rPr>
              <a:t>회원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92" y="850640"/>
            <a:ext cx="8573696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66546" y="182583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사용자 기반 사이트 맵 구조</a:t>
            </a:r>
            <a:endParaRPr lang="ko-KR" alt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0" y="4678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813299" y="942465"/>
            <a:ext cx="87716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</a:rPr>
              <a:t>관리자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21" y="696407"/>
            <a:ext cx="858322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메인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5" name="타원 44"/>
          <p:cNvSpPr/>
          <p:nvPr/>
        </p:nvSpPr>
        <p:spPr>
          <a:xfrm>
            <a:off x="7023919" y="52665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950090" y="5241614"/>
            <a:ext cx="381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99" y="3205275"/>
            <a:ext cx="4499196" cy="334951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010"/>
              </p:ext>
            </p:extLst>
          </p:nvPr>
        </p:nvGraphicFramePr>
        <p:xfrm>
          <a:off x="9798085" y="598903"/>
          <a:ext cx="2309088" cy="6021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286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메인 화면의 로고 이미지 클릭 시 </a:t>
                      </a:r>
                      <a:r>
                        <a:rPr lang="en-US" altLang="ko-KR" sz="900" dirty="0" smtClean="0"/>
                        <a:t>(Main_01) </a:t>
                      </a:r>
                      <a:r>
                        <a:rPr lang="ko-KR" altLang="en-US" sz="900" dirty="0" smtClean="0"/>
                        <a:t>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회원가입 버튼 클릭 시 </a:t>
                      </a:r>
                      <a:r>
                        <a:rPr lang="en-US" altLang="ko-KR" sz="900" dirty="0" smtClean="0"/>
                        <a:t>Join_01(</a:t>
                      </a:r>
                      <a:r>
                        <a:rPr lang="ko-KR" altLang="en-US" sz="900" dirty="0" smtClean="0"/>
                        <a:t>회원가입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로그인 버튼 클릭 시 </a:t>
                      </a:r>
                      <a:r>
                        <a:rPr lang="en-US" altLang="ko-KR" sz="900" dirty="0" smtClean="0"/>
                        <a:t>Login_01(</a:t>
                      </a:r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44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검색 아이콘 클릭 시 검색을 할 수 있는 폼이 보여진다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고객센터 버튼 클릭 시 </a:t>
                      </a:r>
                      <a:r>
                        <a:rPr lang="en-US" altLang="ko-KR" sz="900" dirty="0" smtClean="0"/>
                        <a:t>CS_01(</a:t>
                      </a:r>
                      <a:r>
                        <a:rPr lang="ko-KR" altLang="en-US" sz="900" dirty="0" smtClean="0"/>
                        <a:t>고객센터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페이지를 보여준다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62422"/>
                  </a:ext>
                </a:extLst>
              </a:tr>
              <a:tr h="716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카테고리 버튼 위 마우스 커서가 위치 했을 시 </a:t>
                      </a:r>
                      <a:r>
                        <a:rPr lang="en-US" altLang="ko-KR" sz="900" dirty="0" smtClean="0"/>
                        <a:t>Category_01(</a:t>
                      </a:r>
                      <a:r>
                        <a:rPr lang="ko-KR" altLang="en-US" sz="900" dirty="0" smtClean="0"/>
                        <a:t>카테고리 항목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을 보여준다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68367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공지사항 버튼 위 마우스 커서가 위치 했을 시 공지사항 </a:t>
                      </a:r>
                      <a:r>
                        <a:rPr lang="en-US" altLang="ko-KR" sz="900" dirty="0" smtClean="0"/>
                        <a:t>(Notice_01)</a:t>
                      </a:r>
                      <a:r>
                        <a:rPr lang="ko-KR" altLang="en-US" sz="900" dirty="0" smtClean="0"/>
                        <a:t>항목들을 보여준다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31909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커뮤니티 버튼 클릭 시 </a:t>
                      </a:r>
                      <a:r>
                        <a:rPr lang="en-US" altLang="ko-KR" sz="900" dirty="0" smtClean="0"/>
                        <a:t>Community_01(</a:t>
                      </a:r>
                      <a:r>
                        <a:rPr lang="ko-KR" altLang="en-US" sz="900" dirty="0" smtClean="0"/>
                        <a:t>커뮤니티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704229"/>
                  </a:ext>
                </a:extLst>
              </a:tr>
              <a:tr h="6061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Prime</a:t>
                      </a:r>
                      <a:r>
                        <a:rPr lang="ko-KR" altLang="en-US" sz="900" dirty="0" smtClean="0"/>
                        <a:t> 버튼 클릭 시 </a:t>
                      </a:r>
                      <a:r>
                        <a:rPr lang="en-US" altLang="ko-KR" sz="900" dirty="0" smtClean="0"/>
                        <a:t>Prime_01(Prime) </a:t>
                      </a:r>
                      <a:r>
                        <a:rPr lang="ko-KR" altLang="en-US" sz="900" dirty="0" smtClean="0"/>
                        <a:t>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176507"/>
                  </a:ext>
                </a:extLst>
              </a:tr>
              <a:tr h="6061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마이페이지</a:t>
                      </a:r>
                      <a:r>
                        <a:rPr lang="ko-KR" altLang="en-US" sz="900" dirty="0" smtClean="0"/>
                        <a:t> 버튼 위 마우스 커서가 위치 했을 시 </a:t>
                      </a:r>
                      <a:r>
                        <a:rPr lang="ko-KR" altLang="en-US" sz="900" dirty="0" err="1" smtClean="0"/>
                        <a:t>마이페이지</a:t>
                      </a:r>
                      <a:r>
                        <a:rPr lang="ko-KR" altLang="en-US" sz="900" dirty="0" smtClean="0"/>
                        <a:t> 항목들을 보여준다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5246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" y="1251491"/>
            <a:ext cx="5349152" cy="3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33" y="1260573"/>
            <a:ext cx="7573432" cy="520137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930"/>
              </p:ext>
            </p:extLst>
          </p:nvPr>
        </p:nvGraphicFramePr>
        <p:xfrm>
          <a:off x="9621134" y="967053"/>
          <a:ext cx="2309088" cy="37334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1286">
                  <a:extLst>
                    <a:ext uri="{9D8B030D-6E8A-4147-A177-3AD203B41FA5}">
                      <a16:colId xmlns:a16="http://schemas.microsoft.com/office/drawing/2014/main" val="2169542378"/>
                    </a:ext>
                  </a:extLst>
                </a:gridCol>
                <a:gridCol w="1937802">
                  <a:extLst>
                    <a:ext uri="{9D8B030D-6E8A-4147-A177-3AD203B41FA5}">
                      <a16:colId xmlns:a16="http://schemas.microsoft.com/office/drawing/2014/main" val="472070884"/>
                    </a:ext>
                  </a:extLst>
                </a:gridCol>
              </a:tblGrid>
              <a:tr h="570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10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94486"/>
                  </a:ext>
                </a:extLst>
              </a:tr>
              <a:tr h="99926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</a:t>
                      </a:r>
                      <a:r>
                        <a:rPr lang="ko-KR" altLang="en-US" sz="1000" dirty="0" smtClean="0"/>
                        <a:t>카테고리 버튼 위 마우스 커서가 위치 했을 시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ko-KR" altLang="en-US" sz="1000" dirty="0" smtClean="0"/>
                        <a:t> 카테고리 항목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대분류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이 나타난다</a:t>
                      </a:r>
                      <a:r>
                        <a:rPr lang="en-US" altLang="ko-KR" sz="1000" dirty="0" smtClean="0"/>
                        <a:t>. 2.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전체</a:t>
                      </a:r>
                      <a:r>
                        <a:rPr lang="ko-KR" altLang="en-US" sz="1000" baseline="0" dirty="0" smtClean="0"/>
                        <a:t> 상품 페이지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Category_01)</a:t>
                      </a:r>
                      <a:r>
                        <a:rPr lang="ko-KR" altLang="en-US" sz="1000" baseline="0" dirty="0" smtClean="0"/>
                        <a:t>로 이동한다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7858"/>
                  </a:ext>
                </a:extLst>
              </a:tr>
              <a:tr h="1248755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ko-KR" altLang="en-US" sz="1000" dirty="0" smtClean="0"/>
                        <a:t>찾고자 하는 중분류 버튼에 커서를 위치하면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ko-KR" altLang="en-US" sz="1000" baseline="0" dirty="0" smtClean="0"/>
                        <a:t> 해당 분류의 소분류 페이지가 </a:t>
                      </a:r>
                      <a:r>
                        <a:rPr lang="ko-KR" altLang="en-US" sz="1000" baseline="0" dirty="0" err="1" smtClean="0"/>
                        <a:t>보여나타난다</a:t>
                      </a:r>
                      <a:r>
                        <a:rPr lang="en-US" altLang="ko-KR" sz="1000" baseline="0" dirty="0" smtClean="0"/>
                        <a:t>.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대분류</a:t>
                      </a:r>
                      <a:r>
                        <a:rPr lang="ko-KR" altLang="en-US" sz="1000" dirty="0" smtClean="0"/>
                        <a:t> 검색 페이지</a:t>
                      </a:r>
                      <a:r>
                        <a:rPr lang="en-US" altLang="ko-KR" sz="1000" dirty="0" smtClean="0"/>
                        <a:t>(Category_01)</a:t>
                      </a:r>
                      <a:r>
                        <a:rPr lang="ko-KR" altLang="en-US" sz="1000" dirty="0" smtClean="0"/>
                        <a:t>로 이동하고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포함되어 있는 소분류 항목들을 모두 가져온다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42635"/>
                  </a:ext>
                </a:extLst>
              </a:tr>
              <a:tr h="741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  <a:p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클릭 시</a:t>
                      </a:r>
                      <a:r>
                        <a:rPr lang="ko-KR" altLang="en-US" sz="1000" baseline="0" dirty="0" smtClean="0"/>
                        <a:t> 페이지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상품 소분류 페이지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Category_01_1)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 이동하고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선택한 소분류 항목만 가져온다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7443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15209" y="1173493"/>
              <a:ext cx="10256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  Main_01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15537" y="1174900"/>
              <a:ext cx="15120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dirty="0" smtClean="0"/>
                <a:t>메인</a:t>
              </a:r>
              <a:r>
                <a:rPr lang="en-US" altLang="ko-KR" sz="850" dirty="0" smtClean="0"/>
                <a:t>-</a:t>
              </a:r>
              <a:r>
                <a:rPr lang="ko-KR" altLang="en-US" sz="850" dirty="0" smtClean="0"/>
                <a:t>전체</a:t>
              </a:r>
              <a:r>
                <a:rPr lang="en-US" altLang="ko-KR" sz="850" dirty="0" smtClean="0"/>
                <a:t> </a:t>
              </a:r>
              <a:r>
                <a:rPr lang="ko-KR" altLang="en-US" sz="850" dirty="0" smtClean="0"/>
                <a:t>카테고리</a:t>
              </a:r>
              <a:r>
                <a:rPr lang="en-US" altLang="ko-KR" sz="850" dirty="0" smtClean="0"/>
                <a:t>(hover)</a:t>
              </a:r>
              <a:endParaRPr lang="ko-KR" altLang="en-US" sz="8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75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8" y="1614576"/>
            <a:ext cx="4960464" cy="4204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07" y="2150133"/>
            <a:ext cx="5623221" cy="386113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19026" y="3033665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2" name="타원 21"/>
          <p:cNvSpPr/>
          <p:nvPr/>
        </p:nvSpPr>
        <p:spPr>
          <a:xfrm>
            <a:off x="2830021" y="2150133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3" name="타원 22"/>
          <p:cNvSpPr/>
          <p:nvPr/>
        </p:nvSpPr>
        <p:spPr>
          <a:xfrm>
            <a:off x="3399670" y="2150133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1921622" y="2441723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25" name="타원 24"/>
          <p:cNvSpPr/>
          <p:nvPr/>
        </p:nvSpPr>
        <p:spPr>
          <a:xfrm>
            <a:off x="4478502" y="2473329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6" name="타원 25"/>
          <p:cNvSpPr/>
          <p:nvPr/>
        </p:nvSpPr>
        <p:spPr>
          <a:xfrm>
            <a:off x="7264741" y="3524504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029186" y="3873638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627010"/>
              </p:ext>
            </p:extLst>
          </p:nvPr>
        </p:nvGraphicFramePr>
        <p:xfrm>
          <a:off x="9798085" y="788902"/>
          <a:ext cx="2309088" cy="573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3505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701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대분류</a:t>
                      </a:r>
                      <a:r>
                        <a:rPr lang="ko-KR" altLang="en-US" sz="1000" baseline="0" dirty="0" smtClean="0"/>
                        <a:t> 페이지에서 원하는 소분류 카테고리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소분류 페이지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Category_01_1)</a:t>
                      </a:r>
                      <a:r>
                        <a:rPr lang="ko-KR" altLang="en-US" sz="1000" baseline="0" dirty="0" smtClean="0"/>
                        <a:t>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5212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구매자가 원하는 </a:t>
                      </a:r>
                      <a:r>
                        <a:rPr lang="ko-KR" altLang="en-US" sz="1000" dirty="0" err="1" smtClean="0"/>
                        <a:t>금액대의</a:t>
                      </a:r>
                      <a:r>
                        <a:rPr lang="ko-KR" altLang="en-US" sz="1000" dirty="0" smtClean="0"/>
                        <a:t> 상품을 조</a:t>
                      </a:r>
                      <a:r>
                        <a:rPr lang="ko-KR" altLang="en-US" sz="1000" baseline="0" dirty="0" smtClean="0"/>
                        <a:t>회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인기순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평점순으로</a:t>
                      </a:r>
                      <a:r>
                        <a:rPr lang="ko-KR" altLang="en-US" sz="1000" dirty="0" smtClean="0"/>
                        <a:t> 상품이 조회 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클릭한 상품 상세 페이지</a:t>
                      </a:r>
                      <a:r>
                        <a:rPr lang="en-US" altLang="ko-KR" sz="1000" dirty="0" smtClean="0"/>
                        <a:t>(Goods_Detail_01)</a:t>
                      </a:r>
                      <a:r>
                        <a:rPr lang="ko-KR" altLang="en-US" sz="1000" dirty="0" smtClean="0"/>
                        <a:t>로 이동</a:t>
                      </a:r>
                      <a:r>
                        <a:rPr lang="ko-KR" altLang="en-US" sz="1000" baseline="0" dirty="0" smtClean="0"/>
                        <a:t>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  <a:tr h="64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구매자가 최근</a:t>
                      </a:r>
                      <a:r>
                        <a:rPr lang="ko-KR" altLang="en-US" sz="1000" baseline="0" dirty="0" smtClean="0"/>
                        <a:t> 본 상품이 보여지고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해당 상품 상세 페이지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Goods_Detail_01)</a:t>
                      </a:r>
                      <a:r>
                        <a:rPr lang="ko-KR" altLang="en-US" sz="1000" baseline="0" dirty="0" smtClean="0"/>
                        <a:t>로 이동 할 수 있다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62422"/>
                  </a:ext>
                </a:extLst>
              </a:tr>
              <a:tr h="6198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분류내의</a:t>
                      </a:r>
                      <a:r>
                        <a:rPr lang="ko-KR" altLang="en-US" sz="1000" dirty="0" smtClean="0"/>
                        <a:t> 다음 상품 페이지로 이동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68367"/>
                  </a:ext>
                </a:extLst>
              </a:tr>
              <a:tr h="769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AA</a:t>
                      </a:r>
                      <a:r>
                        <a:rPr lang="ko-KR" altLang="en-US" sz="1000" dirty="0" smtClean="0"/>
                        <a:t>사이트에서 해당 분류의 최다 조회 상품이 순서대로 보여진다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상품 클릭 시 해당 상품 상세 페이지</a:t>
                      </a:r>
                      <a:r>
                        <a:rPr lang="en-US" altLang="ko-KR" sz="1000" dirty="0" smtClean="0"/>
                        <a:t>(Goods_Detail_01)</a:t>
                      </a:r>
                      <a:r>
                        <a:rPr lang="ko-KR" altLang="en-US" sz="1000" dirty="0" smtClean="0"/>
                        <a:t>로 이동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31909"/>
                  </a:ext>
                </a:extLst>
              </a:tr>
              <a:tr h="6450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Prime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등급의 상품만 조회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8521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4148296" y="2203347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32" name="그룹 3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15209" y="1173493"/>
              <a:ext cx="10256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Category_01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24384" y="1174900"/>
              <a:ext cx="1782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상품 목록 </a:t>
              </a:r>
              <a:r>
                <a:rPr lang="ko-KR" altLang="en-US" sz="900" dirty="0" err="1" smtClean="0"/>
                <a:t>대분류</a:t>
              </a:r>
              <a:r>
                <a:rPr lang="ko-KR" altLang="en-US" sz="900" dirty="0" smtClean="0"/>
                <a:t> 페이지</a:t>
              </a:r>
              <a:endParaRPr lang="ko-KR" altLang="en-US" sz="9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76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34244"/>
            <a:ext cx="5044440" cy="429243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07" y="2150133"/>
            <a:ext cx="5623221" cy="386113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19026" y="3018942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1921622" y="2441723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24779"/>
              </p:ext>
            </p:extLst>
          </p:nvPr>
        </p:nvGraphicFramePr>
        <p:xfrm>
          <a:off x="9721947" y="1093822"/>
          <a:ext cx="2309088" cy="159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3505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498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다른 소분류 페이지로 이동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64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상품의 상세 페이지</a:t>
                      </a:r>
                      <a:r>
                        <a:rPr lang="en-US" altLang="ko-KR" sz="1000" dirty="0" smtClean="0"/>
                        <a:t>(Goods_Detail_01)</a:t>
                      </a:r>
                      <a:r>
                        <a:rPr lang="ko-KR" altLang="en-US" sz="1000" dirty="0" smtClean="0"/>
                        <a:t>로 이동한다</a:t>
                      </a: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913121" y="821429"/>
            <a:ext cx="8298782" cy="399877"/>
            <a:chOff x="3320717" y="1159744"/>
            <a:chExt cx="8298782" cy="399877"/>
          </a:xfrm>
        </p:grpSpPr>
        <p:grpSp>
          <p:nvGrpSpPr>
            <p:cNvPr id="26" name="그룹 25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5209" y="1173493"/>
              <a:ext cx="10256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Category_01_1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16065" y="1174900"/>
              <a:ext cx="1573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상품 목록 </a:t>
              </a:r>
              <a:r>
                <a:rPr lang="ko-KR" altLang="en-US" sz="900" dirty="0" smtClean="0"/>
                <a:t>소분류 페이지</a:t>
              </a:r>
              <a:endParaRPr lang="ko-KR" altLang="en-US" sz="900" dirty="0"/>
            </a:p>
            <a:p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0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   제품 </a:t>
            </a:r>
            <a:r>
              <a:rPr lang="ko-KR" altLang="en-US" sz="800" dirty="0" err="1" smtClean="0"/>
              <a:t>상세창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23339" y="843943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Goods_Detail_01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8" y="1770162"/>
            <a:ext cx="5120155" cy="3731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53" y="1991976"/>
            <a:ext cx="3807643" cy="36976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27" y="2176447"/>
            <a:ext cx="776538" cy="171906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20030"/>
              </p:ext>
            </p:extLst>
          </p:nvPr>
        </p:nvGraphicFramePr>
        <p:xfrm>
          <a:off x="9768703" y="1306347"/>
          <a:ext cx="2013949" cy="29461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8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 하고자 </a:t>
                      </a:r>
                      <a:r>
                        <a:rPr lang="ko-KR" altLang="en-US" sz="1000" dirty="0" err="1" smtClean="0"/>
                        <a:t>하는상품의</a:t>
                      </a:r>
                      <a:r>
                        <a:rPr lang="ko-KR" altLang="en-US" sz="1000" dirty="0" smtClean="0"/>
                        <a:t> 옵션을 선택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54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선택한 상품을 장바구니에 담을 수 있다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Goods_purchase_01)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 할 수 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6748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상품의 사업자에게 상품에 대해 문의를 작성할 수 있다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안한 상태일 경우 로그인 페이지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(Login_01)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5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444184" y="-24395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smtClean="0">
                <a:solidFill>
                  <a:schemeClr val="bg1"/>
                </a:solidFill>
              </a:rPr>
              <a:t>스토리보드의 화면 설계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4" y="1466735"/>
            <a:ext cx="8996012" cy="4944978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84878"/>
              </p:ext>
            </p:extLst>
          </p:nvPr>
        </p:nvGraphicFramePr>
        <p:xfrm>
          <a:off x="9621134" y="961054"/>
          <a:ext cx="2309088" cy="2102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517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7182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위 마우스 커서가 위치 했을 시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공지사항 항목들이 나타난다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원하는 목록 클릭 시 공지사항</a:t>
                      </a:r>
                      <a:r>
                        <a:rPr lang="en-US" altLang="ko-KR" sz="1000" dirty="0" smtClean="0"/>
                        <a:t>(Notice_01),</a:t>
                      </a:r>
                      <a:r>
                        <a:rPr lang="ko-KR" altLang="en-US" sz="1000" dirty="0" smtClean="0"/>
                        <a:t>이벤트</a:t>
                      </a:r>
                      <a:r>
                        <a:rPr lang="en-US" altLang="ko-KR" sz="1000" dirty="0" smtClean="0"/>
                        <a:t>(Event_01),</a:t>
                      </a:r>
                      <a:r>
                        <a:rPr lang="ko-KR" altLang="en-US" sz="1000" dirty="0" smtClean="0"/>
                        <a:t>사이트사용법 페이지</a:t>
                      </a:r>
                      <a:r>
                        <a:rPr lang="en-US" altLang="ko-KR" sz="1000" dirty="0" smtClean="0"/>
                        <a:t>(Direction_01)</a:t>
                      </a:r>
                      <a:r>
                        <a:rPr lang="ko-KR" altLang="en-US" sz="1000" dirty="0" smtClean="0"/>
                        <a:t>로 </a:t>
                      </a:r>
                      <a:r>
                        <a:rPr lang="ko-KR" altLang="en-US" sz="1000" baseline="0" dirty="0" smtClean="0"/>
                        <a:t>각각 이동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Main_01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7707" y="1174900"/>
              <a:ext cx="1425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메인</a:t>
              </a:r>
              <a:r>
                <a:rPr lang="en-US" altLang="ko-KR" sz="1000" dirty="0" smtClean="0"/>
                <a:t>-</a:t>
              </a:r>
              <a:r>
                <a:rPr lang="ko-KR" altLang="en-US" sz="1000" dirty="0" smtClean="0"/>
                <a:t>공지사항</a:t>
              </a:r>
              <a:r>
                <a:rPr lang="en-US" altLang="ko-KR" sz="1000" dirty="0" smtClean="0"/>
                <a:t>(hover)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87" y="1642840"/>
            <a:ext cx="7621064" cy="3191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3" y="2374356"/>
            <a:ext cx="1247949" cy="27626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Notice_01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6172" y="1174900"/>
              <a:ext cx="14681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공지사항 목록 페이지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51534"/>
              </p:ext>
            </p:extLst>
          </p:nvPr>
        </p:nvGraphicFramePr>
        <p:xfrm>
          <a:off x="9768703" y="922081"/>
          <a:ext cx="2013949" cy="24812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공지사항 항목들이 나타난다</a:t>
                      </a:r>
                      <a:r>
                        <a:rPr lang="en-US" altLang="ko-KR" sz="80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800" dirty="0" smtClean="0"/>
                        <a:t>원하는 항목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페이지로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공지사항과 업데이트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게시글을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각각 분류하여 따로 보여진다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277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각 제목 버튼 </a:t>
                      </a:r>
                      <a:r>
                        <a:rPr lang="ko-KR" altLang="en-US" sz="800" dirty="0" err="1" smtClean="0"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 해당 공지사항</a:t>
                      </a: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업데이트 페이지</a:t>
                      </a: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dirty="0" smtClean="0"/>
                        <a:t>Notice_Detail_01)</a:t>
                      </a:r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4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55472" y="5519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" y="436118"/>
            <a:ext cx="12012580" cy="63448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68" y="496719"/>
            <a:ext cx="2409590" cy="303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750" y="10660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001000" y="442743"/>
            <a:ext cx="4078682" cy="71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873068" y="512749"/>
            <a:ext cx="251703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b="1" kern="0" dirty="0">
                <a:solidFill>
                  <a:srgbClr val="000000"/>
                </a:solidFill>
              </a:rPr>
              <a:t>시스템 구조 설계서</a:t>
            </a:r>
            <a:endParaRPr lang="ko-KR" altLang="en-US" sz="11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7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13" y="2374356"/>
            <a:ext cx="1247949" cy="27626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26184" y="1177659"/>
              <a:ext cx="1262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Notice_Detail_01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6172" y="1174900"/>
              <a:ext cx="14681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공지사항 상세 페이지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45327"/>
              </p:ext>
            </p:extLst>
          </p:nvPr>
        </p:nvGraphicFramePr>
        <p:xfrm>
          <a:off x="9768703" y="922081"/>
          <a:ext cx="2013949" cy="1821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공지사항 페이지에서 클릭한 공지사항 </a:t>
                      </a:r>
                      <a:r>
                        <a:rPr lang="ko-KR" altLang="en-US" sz="800" dirty="0" err="1" smtClean="0"/>
                        <a:t>상세창이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Body</a:t>
                      </a:r>
                      <a:r>
                        <a:rPr lang="ko-KR" altLang="en-US" sz="800" dirty="0" smtClean="0"/>
                        <a:t>에 출력된다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baseline="0" dirty="0" smtClean="0"/>
                        <a:t> 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공지사항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Notice_01)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8" y="1247724"/>
            <a:ext cx="7788184" cy="54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Event_01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이벤트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2118"/>
              </p:ext>
            </p:extLst>
          </p:nvPr>
        </p:nvGraphicFramePr>
        <p:xfrm>
          <a:off x="9798085" y="598903"/>
          <a:ext cx="2309088" cy="592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411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10631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1-1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헤더의 공지사항 버튼을 </a:t>
                      </a:r>
                      <a:r>
                        <a:rPr lang="ko-KR" altLang="en-US" sz="1000" baseline="0" dirty="0" err="1" smtClean="0"/>
                        <a:t>클릭면</a:t>
                      </a:r>
                      <a:r>
                        <a:rPr lang="ko-KR" altLang="en-US" sz="1000" baseline="0" dirty="0" smtClean="0"/>
                        <a:t> 공지사항 목록페이지로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(2</a:t>
                      </a:r>
                      <a:r>
                        <a:rPr lang="ko-KR" altLang="en-US" sz="1000" baseline="0" dirty="0" smtClean="0"/>
                        <a:t>번으로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1-2 </a:t>
                      </a:r>
                      <a:r>
                        <a:rPr lang="ko-KR" altLang="en-US" sz="1000" baseline="0" dirty="0" smtClean="0"/>
                        <a:t>헤더의 공지사항에 마우스를 올리면 </a:t>
                      </a:r>
                      <a:r>
                        <a:rPr lang="ko-KR" altLang="en-US" sz="1000" baseline="0" dirty="0" err="1" smtClean="0"/>
                        <a:t>드롭다운</a:t>
                      </a:r>
                      <a:r>
                        <a:rPr lang="ko-KR" altLang="en-US" sz="1000" baseline="0" dirty="0" smtClean="0"/>
                        <a:t> 메뉴에서 이벤트를 클릭</a:t>
                      </a:r>
                      <a:r>
                        <a:rPr lang="en-US" altLang="ko-KR" sz="1000" baseline="0" dirty="0" smtClean="0"/>
                        <a:t>(3</a:t>
                      </a:r>
                      <a:r>
                        <a:rPr lang="ko-KR" altLang="en-US" sz="1000" baseline="0" dirty="0" smtClean="0"/>
                        <a:t>번으로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공지사항에 진입한 상태에서 </a:t>
                      </a:r>
                      <a:r>
                        <a:rPr lang="ko-KR" altLang="en-US" sz="1000" dirty="0" err="1" smtClean="0"/>
                        <a:t>사이드바에</a:t>
                      </a:r>
                      <a:r>
                        <a:rPr lang="ko-KR" altLang="en-US" sz="1000" dirty="0" smtClean="0"/>
                        <a:t> 이벤트 링크를 클릭하면 현재 페이지에 도달한다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6447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이벤트의 이미지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내용을 클릭하면 해당 이벤트의 상세페이지</a:t>
                      </a:r>
                      <a:r>
                        <a:rPr lang="en-US" altLang="ko-KR" sz="1000" dirty="0" smtClean="0"/>
                        <a:t>(Event_Detail_01)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823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한 페이지의 이벤트 최대 출력 개수</a:t>
                      </a:r>
                      <a:r>
                        <a:rPr lang="en-US" altLang="ko-KR" sz="1000" dirty="0" smtClean="0"/>
                        <a:t>(5)</a:t>
                      </a:r>
                      <a:r>
                        <a:rPr lang="ko-KR" altLang="en-US" sz="1000" dirty="0" smtClean="0"/>
                        <a:t>를 </a:t>
                      </a:r>
                      <a:r>
                        <a:rPr lang="ko-KR" altLang="en-US" sz="1000" dirty="0" err="1" smtClean="0"/>
                        <a:t>초과하게되면</a:t>
                      </a:r>
                      <a:r>
                        <a:rPr lang="ko-KR" altLang="en-US" sz="1000" dirty="0" smtClean="0"/>
                        <a:t> 페이지 기능으로 다음페이지로 이동할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  <a:tr h="6833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컬럼을 클릭하면 해당 컬럼 별 오름차순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내림차순 정렬하여 보여지게 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62422"/>
                  </a:ext>
                </a:extLst>
              </a:tr>
              <a:tr h="9928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진행상태 같은 경우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select</a:t>
                      </a:r>
                      <a:r>
                        <a:rPr lang="ko-KR" altLang="en-US" sz="1000" baseline="0" dirty="0" smtClean="0"/>
                        <a:t>를 활용하여 예정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진행중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종료 옵션을 선택하여 정렬 할 수 있고 </a:t>
                      </a:r>
                      <a:r>
                        <a:rPr lang="en-US" altLang="ko-KR" sz="1000" baseline="0" dirty="0" smtClean="0"/>
                        <a:t>default </a:t>
                      </a:r>
                      <a:r>
                        <a:rPr lang="ko-KR" altLang="en-US" sz="1000" baseline="0" dirty="0" smtClean="0"/>
                        <a:t>정렬 기준은 진행중 </a:t>
                      </a:r>
                      <a:r>
                        <a:rPr lang="en-US" altLang="ko-KR" sz="1000" baseline="0" dirty="0" smtClean="0"/>
                        <a:t>-&gt; </a:t>
                      </a:r>
                      <a:r>
                        <a:rPr lang="ko-KR" altLang="en-US" sz="1000" baseline="0" dirty="0" smtClean="0"/>
                        <a:t>예정 </a:t>
                      </a:r>
                      <a:r>
                        <a:rPr lang="en-US" altLang="ko-KR" sz="1000" baseline="0" dirty="0" smtClean="0"/>
                        <a:t>-&gt; </a:t>
                      </a:r>
                      <a:r>
                        <a:rPr lang="ko-KR" altLang="en-US" sz="1000" baseline="0" dirty="0" smtClean="0"/>
                        <a:t>종료 순으로 정렬한다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Ex) </a:t>
                      </a:r>
                      <a:r>
                        <a:rPr lang="ko-KR" altLang="en-US" sz="1000" dirty="0" smtClean="0"/>
                        <a:t>예정을 선택했을 때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예정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진행중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종료 순으로 정렬한다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6836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38" y="1162699"/>
            <a:ext cx="6818516" cy="55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16659" y="1177659"/>
              <a:ext cx="13018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Event_Detail_01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82005" y="1174900"/>
              <a:ext cx="1332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이벤트 상세 페이지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165617"/>
            <a:ext cx="5829600" cy="5577430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87172"/>
              </p:ext>
            </p:extLst>
          </p:nvPr>
        </p:nvGraphicFramePr>
        <p:xfrm>
          <a:off x="9768703" y="922081"/>
          <a:ext cx="2013949" cy="1821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이벤트 페이지에서 클릭한 이벤튼 </a:t>
                      </a:r>
                      <a:r>
                        <a:rPr lang="ko-KR" altLang="en-US" sz="800" dirty="0" err="1" smtClean="0"/>
                        <a:t>상세창이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Body</a:t>
                      </a:r>
                      <a:r>
                        <a:rPr lang="ko-KR" altLang="en-US" sz="800" dirty="0" smtClean="0"/>
                        <a:t>에 출력된다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baseline="0" dirty="0" smtClean="0"/>
                        <a:t> 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공지사항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Event_01)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9" y="1114374"/>
            <a:ext cx="6818516" cy="55755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7424" y="1176259"/>
              <a:ext cx="9697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Direction_01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8330" y="1176259"/>
              <a:ext cx="114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사이트 사용법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81086"/>
              </p:ext>
            </p:extLst>
          </p:nvPr>
        </p:nvGraphicFramePr>
        <p:xfrm>
          <a:off x="9798085" y="598903"/>
          <a:ext cx="2309088" cy="555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5280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14851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1-1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헤더의 공지사항 버튼을 </a:t>
                      </a:r>
                      <a:r>
                        <a:rPr lang="ko-KR" altLang="en-US" sz="1000" baseline="0" dirty="0" err="1" smtClean="0"/>
                        <a:t>클릭면</a:t>
                      </a:r>
                      <a:r>
                        <a:rPr lang="ko-KR" altLang="en-US" sz="1000" baseline="0" dirty="0" smtClean="0"/>
                        <a:t> 공지사항 목록페이지로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(2</a:t>
                      </a:r>
                      <a:r>
                        <a:rPr lang="ko-KR" altLang="en-US" sz="1000" baseline="0" dirty="0" smtClean="0"/>
                        <a:t>번으로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1-2 </a:t>
                      </a:r>
                      <a:r>
                        <a:rPr lang="ko-KR" altLang="en-US" sz="1000" baseline="0" dirty="0" smtClean="0"/>
                        <a:t>헤더의 공지사항에 마우스를 올리면 </a:t>
                      </a:r>
                      <a:r>
                        <a:rPr lang="ko-KR" altLang="en-US" sz="1000" baseline="0" dirty="0" err="1" smtClean="0"/>
                        <a:t>드롭다운</a:t>
                      </a:r>
                      <a:r>
                        <a:rPr lang="ko-KR" altLang="en-US" sz="1000" baseline="0" dirty="0" smtClean="0"/>
                        <a:t> 메뉴에서 사이트 사용법을 클릭</a:t>
                      </a:r>
                      <a:r>
                        <a:rPr lang="en-US" altLang="ko-KR" sz="1000" baseline="0" dirty="0" smtClean="0"/>
                        <a:t>(3</a:t>
                      </a:r>
                      <a:r>
                        <a:rPr lang="ko-KR" altLang="en-US" sz="1000" baseline="0" dirty="0" smtClean="0"/>
                        <a:t>번으로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996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공지사항에 진입한 상태에서 </a:t>
                      </a:r>
                      <a:r>
                        <a:rPr lang="ko-KR" altLang="en-US" sz="1000" dirty="0" err="1" smtClean="0"/>
                        <a:t>사이드바에</a:t>
                      </a:r>
                      <a:r>
                        <a:rPr lang="ko-KR" altLang="en-US" sz="1000" dirty="0" smtClean="0"/>
                        <a:t> 사이트 사용법 링크를 클릭하면 현재 페이지에 도달한다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1056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사이트 사용법</a:t>
                      </a:r>
                      <a:r>
                        <a:rPr lang="ko-KR" altLang="en-US" sz="1000" baseline="0" dirty="0" smtClean="0"/>
                        <a:t>페이지는 단 하나의 </a:t>
                      </a:r>
                      <a:r>
                        <a:rPr lang="ko-KR" altLang="en-US" sz="1000" baseline="0" dirty="0" err="1" smtClean="0"/>
                        <a:t>게시글만</a:t>
                      </a:r>
                      <a:r>
                        <a:rPr lang="ko-KR" altLang="en-US" sz="1000" baseline="0" dirty="0" smtClean="0"/>
                        <a:t> 보여지기 때문에 </a:t>
                      </a:r>
                      <a:r>
                        <a:rPr lang="ko-KR" altLang="en-US" sz="1000" baseline="0" dirty="0" err="1" smtClean="0"/>
                        <a:t>목록창이</a:t>
                      </a:r>
                      <a:r>
                        <a:rPr lang="ko-KR" altLang="en-US" sz="1000" baseline="0" dirty="0" smtClean="0"/>
                        <a:t> 아닌 바로 상세페이지로 들어감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14851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의</a:t>
                      </a:r>
                      <a:r>
                        <a:rPr lang="ko-KR" altLang="en-US" sz="1000" baseline="0" dirty="0" smtClean="0"/>
                        <a:t> 이유로 한 </a:t>
                      </a:r>
                      <a:r>
                        <a:rPr lang="ko-KR" altLang="en-US" sz="1000" baseline="0" dirty="0" err="1" smtClean="0"/>
                        <a:t>게시글에</a:t>
                      </a:r>
                      <a:r>
                        <a:rPr lang="ko-KR" altLang="en-US" sz="1000" baseline="0" dirty="0" smtClean="0"/>
                        <a:t> 내용이 방대하기 때문에 사이트 사용법에 들어가게 되면 </a:t>
                      </a:r>
                      <a:r>
                        <a:rPr lang="ko-KR" altLang="en-US" sz="1000" baseline="0" dirty="0" err="1" smtClean="0"/>
                        <a:t>사이드탭에</a:t>
                      </a:r>
                      <a:r>
                        <a:rPr lang="ko-KR" altLang="en-US" sz="1000" baseline="0" dirty="0" smtClean="0"/>
                        <a:t> 목차 항목이 생성되며 각 항목을 클릭할 시 항목에 대한 첫 문단으로 스크롤을 이동시킨다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94" y="2094047"/>
            <a:ext cx="6883212" cy="47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1" y="1204264"/>
            <a:ext cx="8883096" cy="5445920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57427"/>
              </p:ext>
            </p:extLst>
          </p:nvPr>
        </p:nvGraphicFramePr>
        <p:xfrm>
          <a:off x="9504237" y="821429"/>
          <a:ext cx="2309088" cy="565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330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66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en-US" altLang="ko-KR" sz="800" dirty="0" smtClean="0"/>
                        <a:t>(Myinfo_01</a:t>
                      </a:r>
                      <a:endParaRPr lang="ko-KR" altLang="en-US" sz="8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624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기본 정보 페이지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Myinfo_01)</a:t>
                      </a:r>
                      <a:r>
                        <a:rPr lang="ko-KR" altLang="en-US" sz="1000" baseline="0" dirty="0" smtClean="0"/>
                        <a:t>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66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장바구니 페이지</a:t>
                      </a:r>
                      <a:r>
                        <a:rPr lang="en-US" altLang="ko-KR" sz="1000" dirty="0" smtClean="0"/>
                        <a:t>(MyCart_01)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66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구매자의 구매내역 페이지</a:t>
                      </a:r>
                      <a:r>
                        <a:rPr lang="en-US" altLang="ko-KR" sz="1000" dirty="0" smtClean="0"/>
                        <a:t>(Myorder_01)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  <a:tr h="624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구매자의 </a:t>
                      </a:r>
                      <a:r>
                        <a:rPr lang="ko-KR" altLang="en-US" sz="1000" dirty="0" err="1" smtClean="0"/>
                        <a:t>문의내역</a:t>
                      </a:r>
                      <a:r>
                        <a:rPr lang="ko-KR" altLang="en-US" sz="1000" dirty="0" smtClean="0"/>
                        <a:t> 페이지</a:t>
                      </a:r>
                      <a:r>
                        <a:rPr lang="en-US" altLang="ko-KR" sz="1000" dirty="0" smtClean="0"/>
                        <a:t>(MyQuiry_01)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62422"/>
                  </a:ext>
                </a:extLst>
              </a:tr>
              <a:tr h="7979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주문 조회 페이지</a:t>
                      </a:r>
                      <a:r>
                        <a:rPr lang="en-US" altLang="ko-KR" sz="1000" dirty="0" smtClean="0"/>
                        <a:t>(My_Order_Check_01)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68367"/>
                  </a:ext>
                </a:extLst>
              </a:tr>
              <a:tr h="624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구매자 포인트 페이지</a:t>
                      </a:r>
                      <a:r>
                        <a:rPr lang="en-US" altLang="ko-KR" sz="1000" dirty="0" smtClean="0"/>
                        <a:t>(MyPoint_01)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31909"/>
                  </a:ext>
                </a:extLst>
              </a:tr>
              <a:tr h="624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구매자가 작성한 </a:t>
                      </a:r>
                      <a:r>
                        <a:rPr lang="ko-KR" altLang="en-US" sz="1000" dirty="0" err="1" smtClean="0"/>
                        <a:t>게시글</a:t>
                      </a:r>
                      <a:r>
                        <a:rPr lang="ko-KR" altLang="en-US" sz="1000" dirty="0" smtClean="0"/>
                        <a:t> 조회 페이지</a:t>
                      </a:r>
                      <a:r>
                        <a:rPr lang="en-US" altLang="ko-KR" sz="1000" dirty="0" smtClean="0"/>
                        <a:t>(MyContent_01)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704229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2" name="그룹 2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37780" y="1177659"/>
              <a:ext cx="843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Main_01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3822" y="1191526"/>
              <a:ext cx="13906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메인</a:t>
              </a:r>
              <a:r>
                <a:rPr lang="en-US" altLang="ko-KR" sz="900" dirty="0" smtClean="0"/>
                <a:t>-</a:t>
              </a:r>
              <a:r>
                <a:rPr lang="ko-KR" altLang="en-US" sz="900" dirty="0" err="1" smtClean="0"/>
                <a:t>마이페이지</a:t>
              </a:r>
              <a:r>
                <a:rPr lang="en-US" altLang="ko-KR" sz="900" dirty="0" smtClean="0"/>
                <a:t>(hover)</a:t>
              </a:r>
              <a:endParaRPr lang="ko-KR" altLang="en-US" sz="9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메인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67626"/>
              </p:ext>
            </p:extLst>
          </p:nvPr>
        </p:nvGraphicFramePr>
        <p:xfrm>
          <a:off x="9798085" y="598903"/>
          <a:ext cx="2309088" cy="627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411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10631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사이트의 이벤트가 출력되며 현재 진행중인 이벤트가 여러 개일 시 슬라이드로 표현하고 해당 이미지를 클릭한다면 이벤트 글 상세 페이지로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 상품 카테고리의 </a:t>
                      </a:r>
                      <a:r>
                        <a:rPr lang="ko-KR" altLang="en-US" sz="1000" dirty="0" err="1" smtClean="0"/>
                        <a:t>대분류만</a:t>
                      </a:r>
                      <a:r>
                        <a:rPr lang="ko-KR" altLang="en-US" sz="1000" dirty="0" smtClean="0"/>
                        <a:t> 나열하여 </a:t>
                      </a:r>
                      <a:r>
                        <a:rPr lang="ko-KR" altLang="en-US" sz="1000" dirty="0" err="1" smtClean="0"/>
                        <a:t>가독성이</a:t>
                      </a:r>
                      <a:r>
                        <a:rPr lang="ko-KR" altLang="en-US" sz="1000" dirty="0" smtClean="0"/>
                        <a:t> 편리하고 카테고리를 클릭하면</a:t>
                      </a:r>
                      <a:r>
                        <a:rPr lang="ko-KR" altLang="en-US" sz="1000" baseline="0" dirty="0" smtClean="0"/>
                        <a:t> 해당 </a:t>
                      </a:r>
                      <a:r>
                        <a:rPr lang="ko-KR" altLang="en-US" sz="1000" baseline="0" dirty="0" err="1" smtClean="0"/>
                        <a:t>대분류가</a:t>
                      </a:r>
                      <a:r>
                        <a:rPr lang="ko-KR" altLang="en-US" sz="1000" baseline="0" dirty="0" smtClean="0"/>
                        <a:t> 선택된 상품 목록 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823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 상품 중 높은 </a:t>
                      </a:r>
                      <a:r>
                        <a:rPr lang="ko-KR" altLang="en-US" sz="1000" dirty="0" err="1" smtClean="0"/>
                        <a:t>판매수</a:t>
                      </a:r>
                      <a:r>
                        <a:rPr lang="ko-KR" altLang="en-US" sz="1000" dirty="0" smtClean="0"/>
                        <a:t> 기준으로 나열한다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상품을 클릭하면 바로 상품의 상세페이지</a:t>
                      </a:r>
                      <a:r>
                        <a:rPr lang="en-US" altLang="ko-KR" sz="1000" dirty="0" smtClean="0"/>
                        <a:t>(Goods_Detail_01)</a:t>
                      </a:r>
                      <a:r>
                        <a:rPr lang="ko-KR" altLang="en-US" sz="1000" dirty="0" smtClean="0"/>
                        <a:t>로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00390"/>
                  </a:ext>
                </a:extLst>
              </a:tr>
              <a:tr h="823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일반회원은 총 구매금액 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사업체는 총 판매금액 순으로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smtClean="0"/>
                        <a:t>위까지 랭킹에 보여진다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 일반 회원은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상호작용이 안되며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사업체는 해당 사업체의 이름으로 검색한 상품 검색 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02049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AA</a:t>
                      </a:r>
                      <a:r>
                        <a:rPr lang="ko-KR" altLang="en-US" sz="1000" dirty="0" smtClean="0"/>
                        <a:t>의 기능 어필 광고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유튜브 영상 삽입하여 클릭하면 재생할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62422"/>
                  </a:ext>
                </a:extLst>
              </a:tr>
              <a:tr h="9928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사이트 공지사항 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개와 사이트 사용법으로 이루어진 슬라이드이며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해당 글의 상세페이지</a:t>
                      </a:r>
                      <a:r>
                        <a:rPr lang="en-US" altLang="ko-KR" sz="1000" dirty="0" smtClean="0"/>
                        <a:t>(Notice__01),(Direction_01) 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68367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53" y="1285642"/>
            <a:ext cx="4748611" cy="54541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420459" y="1727235"/>
            <a:ext cx="214043" cy="200055"/>
            <a:chOff x="2236855" y="1654446"/>
            <a:chExt cx="214043" cy="200055"/>
          </a:xfrm>
        </p:grpSpPr>
        <p:sp>
          <p:nvSpPr>
            <p:cNvPr id="45" name="타원 44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386024" y="2641635"/>
            <a:ext cx="214043" cy="200055"/>
            <a:chOff x="2236855" y="1654446"/>
            <a:chExt cx="214043" cy="200055"/>
          </a:xfrm>
        </p:grpSpPr>
        <p:sp>
          <p:nvSpPr>
            <p:cNvPr id="32" name="타원 31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94656" y="3432471"/>
            <a:ext cx="214043" cy="200055"/>
            <a:chOff x="2236855" y="1654446"/>
            <a:chExt cx="214043" cy="200055"/>
          </a:xfrm>
        </p:grpSpPr>
        <p:sp>
          <p:nvSpPr>
            <p:cNvPr id="35" name="타원 34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171981" y="4340031"/>
            <a:ext cx="214043" cy="200055"/>
            <a:chOff x="2236855" y="1654446"/>
            <a:chExt cx="214043" cy="200055"/>
          </a:xfrm>
        </p:grpSpPr>
        <p:sp>
          <p:nvSpPr>
            <p:cNvPr id="38" name="타원 37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032539" y="5284542"/>
            <a:ext cx="214043" cy="200055"/>
            <a:chOff x="2236855" y="1654446"/>
            <a:chExt cx="214043" cy="200055"/>
          </a:xfrm>
        </p:grpSpPr>
        <p:sp>
          <p:nvSpPr>
            <p:cNvPr id="41" name="타원 40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493045" y="6197112"/>
            <a:ext cx="214043" cy="200055"/>
            <a:chOff x="2236855" y="1654446"/>
            <a:chExt cx="214043" cy="200055"/>
          </a:xfrm>
        </p:grpSpPr>
        <p:sp>
          <p:nvSpPr>
            <p:cNvPr id="44" name="타원 43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6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6" y="1908438"/>
            <a:ext cx="9331558" cy="17107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메인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847805" y="2983842"/>
            <a:ext cx="214043" cy="200055"/>
            <a:chOff x="2245168" y="1646133"/>
            <a:chExt cx="214043" cy="200055"/>
          </a:xfrm>
        </p:grpSpPr>
        <p:sp>
          <p:nvSpPr>
            <p:cNvPr id="45" name="타원 44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45168" y="1646133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265869" y="2248549"/>
            <a:ext cx="214043" cy="200055"/>
            <a:chOff x="2242005" y="1647902"/>
            <a:chExt cx="214043" cy="200055"/>
          </a:xfrm>
        </p:grpSpPr>
        <p:sp>
          <p:nvSpPr>
            <p:cNvPr id="50" name="타원 49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42005" y="1647902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5057"/>
              </p:ext>
            </p:extLst>
          </p:nvPr>
        </p:nvGraphicFramePr>
        <p:xfrm>
          <a:off x="9978905" y="1295379"/>
          <a:ext cx="2013949" cy="24660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379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/>
                        <a:t>로고 클릭 시 메인 페이지 상단으로 이동</a:t>
                      </a:r>
                      <a:endParaRPr lang="en-US" altLang="ko-KR" sz="8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smtClean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1:1 </a:t>
                      </a:r>
                      <a:r>
                        <a:rPr lang="ko-KR" altLang="en-US" sz="800" dirty="0" smtClean="0"/>
                        <a:t>문의 버튼 클릭</a:t>
                      </a:r>
                      <a:r>
                        <a:rPr lang="ko-KR" altLang="en-US" sz="800" baseline="0" dirty="0" smtClean="0"/>
                        <a:t> 시 고객센터 문의</a:t>
                      </a:r>
                      <a:r>
                        <a:rPr lang="ko-KR" altLang="en-US" sz="800" dirty="0" smtClean="0"/>
                        <a:t> 내역 페이지</a:t>
                      </a:r>
                      <a:r>
                        <a:rPr lang="en-US" altLang="ko-KR" sz="800" dirty="0" smtClean="0"/>
                        <a:t>(CS_Quriy_01)</a:t>
                      </a:r>
                      <a:r>
                        <a:rPr lang="ko-KR" altLang="en-US" sz="800" dirty="0" smtClean="0"/>
                        <a:t>로 이동 </a:t>
                      </a:r>
                      <a:endParaRPr lang="en-US" altLang="ko-KR" sz="8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로그인 상태가 아닌 상태에서 버튼 클릭 시 </a:t>
                      </a:r>
                      <a:r>
                        <a:rPr lang="ko-KR" altLang="en-US" sz="800" dirty="0" err="1" smtClean="0"/>
                        <a:t>회원가입창</a:t>
                      </a:r>
                      <a:r>
                        <a:rPr lang="en-US" altLang="ko-KR" sz="800" dirty="0" smtClean="0"/>
                        <a:t>(Join_01)</a:t>
                      </a:r>
                      <a:r>
                        <a:rPr lang="ko-KR" altLang="en-US" sz="800" baseline="0" dirty="0" smtClean="0"/>
                        <a:t>으로 이동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277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클릭한 항목에 따라 고객센터의 해당 페이지로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  <p:grpSp>
        <p:nvGrpSpPr>
          <p:cNvPr id="53" name="그룹 52"/>
          <p:cNvGrpSpPr/>
          <p:nvPr/>
        </p:nvGrpSpPr>
        <p:grpSpPr>
          <a:xfrm>
            <a:off x="9104880" y="2693324"/>
            <a:ext cx="263563" cy="200055"/>
            <a:chOff x="2220229" y="1645604"/>
            <a:chExt cx="263563" cy="200055"/>
          </a:xfrm>
        </p:grpSpPr>
        <p:sp>
          <p:nvSpPr>
            <p:cNvPr id="54" name="타원 53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20229" y="1645604"/>
              <a:ext cx="2635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Prime_01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4504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프라임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69271"/>
              </p:ext>
            </p:extLst>
          </p:nvPr>
        </p:nvGraphicFramePr>
        <p:xfrm>
          <a:off x="9768703" y="922081"/>
          <a:ext cx="2013949" cy="27333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상단 헤더에 </a:t>
                      </a:r>
                      <a:r>
                        <a:rPr lang="en-US" altLang="ko-KR" sz="900" baseline="0" dirty="0" smtClean="0"/>
                        <a:t>Prime</a:t>
                      </a:r>
                      <a:r>
                        <a:rPr lang="ko-KR" altLang="en-US" sz="900" baseline="0" dirty="0" smtClean="0"/>
                        <a:t>을 클릭하면 프라임 페이지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dirty="0" smtClean="0"/>
                        <a:t>Prime_01)</a:t>
                      </a:r>
                      <a:r>
                        <a:rPr lang="ko-KR" altLang="en-US" sz="900" baseline="0" dirty="0" smtClean="0"/>
                        <a:t>로 이동</a:t>
                      </a:r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847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2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카테고리의 버튼을 클릭하면 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Prime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옵션 선택 된 상태로 </a:t>
                      </a:r>
                      <a:r>
                        <a:rPr lang="ko-KR" altLang="en-US" sz="9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카테고리별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목록 페이지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900" dirty="0" smtClean="0"/>
                        <a:t>Category_01)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277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3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사업체 이미지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또는 사업체 이름을 클릭하면 해당 사업체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900" dirty="0" smtClean="0"/>
                        <a:t>Goods_Detail_01)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등록 상품을 조회한다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4" y="3063712"/>
            <a:ext cx="4540816" cy="3474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2" y="1528102"/>
            <a:ext cx="4525202" cy="24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36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Login_01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4504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75043"/>
              </p:ext>
            </p:extLst>
          </p:nvPr>
        </p:nvGraphicFramePr>
        <p:xfrm>
          <a:off x="9768703" y="1315781"/>
          <a:ext cx="2013949" cy="45675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아이디와 비밀번호를 입력 후 로그인 버튼을 누르면 </a:t>
                      </a:r>
                      <a:r>
                        <a:rPr lang="ko-KR" altLang="en-US" sz="900" baseline="0" dirty="0" err="1" smtClean="0"/>
                        <a:t>로그인이</a:t>
                      </a:r>
                      <a:r>
                        <a:rPr lang="ko-KR" altLang="en-US" sz="900" baseline="0" dirty="0" smtClean="0"/>
                        <a:t> 완료되고 로그인 상태로 메인 페이지</a:t>
                      </a:r>
                      <a:r>
                        <a:rPr lang="en-US" altLang="ko-KR" sz="900" baseline="0" dirty="0" smtClean="0"/>
                        <a:t>(Main_01)</a:t>
                      </a:r>
                      <a:r>
                        <a:rPr lang="ko-KR" altLang="en-US" sz="900" baseline="0" dirty="0" smtClean="0"/>
                        <a:t> 이동한다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회원가입 버튼을 누르면 회원가입 창</a:t>
                      </a:r>
                      <a:r>
                        <a:rPr lang="en-US" altLang="ko-KR" sz="900" baseline="0" dirty="0" smtClean="0"/>
                        <a:t>(Join_01)</a:t>
                      </a:r>
                      <a:r>
                        <a:rPr lang="ko-KR" altLang="en-US" sz="900" baseline="0" dirty="0" smtClean="0"/>
                        <a:t>으로 이동합니다</a:t>
                      </a:r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90345087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아이디 찾기 </a:t>
                      </a:r>
                      <a:r>
                        <a:rPr lang="ko-KR" altLang="en-US" sz="900" baseline="0" dirty="0" err="1" smtClean="0"/>
                        <a:t>클릭시</a:t>
                      </a:r>
                      <a:r>
                        <a:rPr lang="ko-KR" altLang="en-US" sz="900" baseline="0" dirty="0" smtClean="0"/>
                        <a:t> 아이디 찾기 창</a:t>
                      </a:r>
                      <a:r>
                        <a:rPr lang="en-US" altLang="ko-KR" sz="900" baseline="0" dirty="0" smtClean="0"/>
                        <a:t>(Id_01)</a:t>
                      </a:r>
                      <a:r>
                        <a:rPr lang="ko-KR" altLang="en-US" sz="900" baseline="0" dirty="0" smtClean="0"/>
                        <a:t>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703312991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비밀번호 찾기 </a:t>
                      </a:r>
                      <a:r>
                        <a:rPr lang="ko-KR" altLang="en-US" sz="900" baseline="0" dirty="0" err="1" smtClean="0"/>
                        <a:t>클릭시</a:t>
                      </a:r>
                      <a:r>
                        <a:rPr lang="ko-KR" altLang="en-US" sz="900" baseline="0" dirty="0" smtClean="0"/>
                        <a:t> 비밀번호 찾기 창</a:t>
                      </a:r>
                      <a:r>
                        <a:rPr lang="en-US" altLang="ko-KR" sz="900" baseline="0" dirty="0" smtClean="0"/>
                        <a:t>(Pw_01)</a:t>
                      </a:r>
                      <a:r>
                        <a:rPr lang="ko-KR" altLang="en-US" sz="900" baseline="0" dirty="0" smtClean="0"/>
                        <a:t>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15640374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83" y="1317715"/>
            <a:ext cx="7442272" cy="539741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035940" y="1465430"/>
            <a:ext cx="228460" cy="169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894657" y="4724435"/>
            <a:ext cx="214043" cy="200055"/>
            <a:chOff x="2236855" y="1654446"/>
            <a:chExt cx="214043" cy="200055"/>
          </a:xfrm>
        </p:grpSpPr>
        <p:sp>
          <p:nvSpPr>
            <p:cNvPr id="24" name="타원 23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634502" y="5375599"/>
            <a:ext cx="214043" cy="200055"/>
            <a:chOff x="2236855" y="1654446"/>
            <a:chExt cx="214043" cy="200055"/>
          </a:xfrm>
        </p:grpSpPr>
        <p:sp>
          <p:nvSpPr>
            <p:cNvPr id="43" name="타원 42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044032" y="5385222"/>
            <a:ext cx="214043" cy="200055"/>
            <a:chOff x="2236855" y="1654446"/>
            <a:chExt cx="214043" cy="200055"/>
          </a:xfrm>
        </p:grpSpPr>
        <p:sp>
          <p:nvSpPr>
            <p:cNvPr id="55" name="타원 54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4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18100" y="5385320"/>
            <a:ext cx="214043" cy="200055"/>
            <a:chOff x="2236855" y="1654446"/>
            <a:chExt cx="214043" cy="200055"/>
          </a:xfrm>
        </p:grpSpPr>
        <p:sp>
          <p:nvSpPr>
            <p:cNvPr id="58" name="타원 57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다이아몬드 10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4138863" y="2805279"/>
            <a:ext cx="3320716" cy="702595"/>
          </a:xfrm>
        </p:spPr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rgbClr val="164597"/>
                </a:solidFill>
              </a:rPr>
              <a:t>정보 </a:t>
            </a:r>
            <a:r>
              <a:rPr lang="ko-KR" altLang="en-US" sz="3200" b="1" dirty="0">
                <a:solidFill>
                  <a:srgbClr val="164597"/>
                </a:solidFill>
              </a:rPr>
              <a:t>구조도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17425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7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32" y="1166086"/>
            <a:ext cx="6709923" cy="562092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Id_01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4504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30915"/>
              </p:ext>
            </p:extLst>
          </p:nvPr>
        </p:nvGraphicFramePr>
        <p:xfrm>
          <a:off x="9768703" y="1315781"/>
          <a:ext cx="2013949" cy="35412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아이디 찾기 창에서 이름과 이메일 입력 후 이메일로 인증번호 보내기 버튼을 누르면</a:t>
                      </a:r>
                      <a:endParaRPr lang="en-US" altLang="ko-KR" sz="900" baseline="0" dirty="0" smtClean="0"/>
                    </a:p>
                    <a:p>
                      <a:pPr algn="l" latinLnBrk="1"/>
                      <a:r>
                        <a:rPr lang="ko-KR" altLang="en-US" sz="900" baseline="0" dirty="0" smtClean="0"/>
                        <a:t>인증 번호를 입력 할 수 있는 바와 인증 버튼이 생긴다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인증번호를 입력 후 인증 버튼을 누르면 </a:t>
                      </a:r>
                      <a:r>
                        <a:rPr lang="en-US" altLang="ko-KR" sz="900" baseline="0" dirty="0" smtClean="0"/>
                        <a:t>2-1</a:t>
                      </a:r>
                      <a:r>
                        <a:rPr lang="ko-KR" altLang="en-US" sz="900" baseline="0" dirty="0" smtClean="0"/>
                        <a:t>과 처럼 아이디를 알려주는 문구가 나타난다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90345087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비밀번호 찾기 버튼을 누르면 비밀번호 찾기 창</a:t>
                      </a:r>
                      <a:r>
                        <a:rPr lang="en-US" altLang="ko-KR" sz="900" baseline="0" dirty="0" smtClean="0"/>
                        <a:t>(Pw_01)</a:t>
                      </a:r>
                      <a:r>
                        <a:rPr lang="ko-KR" altLang="en-US" sz="900" baseline="0" dirty="0" smtClean="0"/>
                        <a:t>으로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234292894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7035940" y="1465430"/>
            <a:ext cx="228460" cy="169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265383" y="5708974"/>
            <a:ext cx="214043" cy="200055"/>
            <a:chOff x="2236855" y="1654446"/>
            <a:chExt cx="214043" cy="200055"/>
          </a:xfrm>
        </p:grpSpPr>
        <p:sp>
          <p:nvSpPr>
            <p:cNvPr id="43" name="타원 42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256751" y="5367518"/>
            <a:ext cx="214043" cy="200055"/>
            <a:chOff x="2236855" y="1654446"/>
            <a:chExt cx="214043" cy="200055"/>
          </a:xfrm>
        </p:grpSpPr>
        <p:sp>
          <p:nvSpPr>
            <p:cNvPr id="52" name="타원 51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37449" y="3228911"/>
            <a:ext cx="214043" cy="200055"/>
            <a:chOff x="2236855" y="1654446"/>
            <a:chExt cx="214043" cy="200055"/>
          </a:xfrm>
        </p:grpSpPr>
        <p:sp>
          <p:nvSpPr>
            <p:cNvPr id="59" name="타원 58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59" y="3552598"/>
            <a:ext cx="2864184" cy="2800536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8792874" y="3573400"/>
            <a:ext cx="214043" cy="200055"/>
            <a:chOff x="2236855" y="1654446"/>
            <a:chExt cx="214043" cy="200055"/>
          </a:xfrm>
        </p:grpSpPr>
        <p:sp>
          <p:nvSpPr>
            <p:cNvPr id="62" name="타원 61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1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55" y="1120373"/>
            <a:ext cx="6515100" cy="564370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03747" y="1177659"/>
              <a:ext cx="934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Pw_01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4504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3" name="타원 2"/>
          <p:cNvSpPr/>
          <p:nvPr/>
        </p:nvSpPr>
        <p:spPr>
          <a:xfrm>
            <a:off x="7035940" y="1465430"/>
            <a:ext cx="228460" cy="169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029886" y="5234138"/>
            <a:ext cx="214043" cy="200055"/>
            <a:chOff x="2236855" y="1654446"/>
            <a:chExt cx="214043" cy="200055"/>
          </a:xfrm>
        </p:grpSpPr>
        <p:sp>
          <p:nvSpPr>
            <p:cNvPr id="24" name="타원 23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29885" y="5537524"/>
            <a:ext cx="214043" cy="200055"/>
            <a:chOff x="2236855" y="1654446"/>
            <a:chExt cx="214043" cy="200055"/>
          </a:xfrm>
        </p:grpSpPr>
        <p:sp>
          <p:nvSpPr>
            <p:cNvPr id="43" name="타원 42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949275" y="3091013"/>
            <a:ext cx="214043" cy="200055"/>
            <a:chOff x="2236855" y="1654446"/>
            <a:chExt cx="214043" cy="200055"/>
          </a:xfrm>
        </p:grpSpPr>
        <p:sp>
          <p:nvSpPr>
            <p:cNvPr id="56" name="타원 55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64" y="3420826"/>
            <a:ext cx="2914650" cy="289289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057256" y="3424553"/>
            <a:ext cx="214043" cy="200055"/>
            <a:chOff x="2236855" y="1654446"/>
            <a:chExt cx="214043" cy="200055"/>
          </a:xfrm>
        </p:grpSpPr>
        <p:sp>
          <p:nvSpPr>
            <p:cNvPr id="59" name="타원 58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44759"/>
              </p:ext>
            </p:extLst>
          </p:nvPr>
        </p:nvGraphicFramePr>
        <p:xfrm>
          <a:off x="9768703" y="1315781"/>
          <a:ext cx="2013949" cy="35412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비밀번호 찾기 창에서 아이디와 이메일 입력 후 이메일로 인증번호 보내기 버튼을 누르면</a:t>
                      </a:r>
                      <a:endParaRPr lang="en-US" altLang="ko-KR" sz="900" baseline="0" dirty="0" smtClean="0"/>
                    </a:p>
                    <a:p>
                      <a:pPr algn="l" latinLnBrk="1"/>
                      <a:r>
                        <a:rPr lang="ko-KR" altLang="en-US" sz="900" baseline="0" dirty="0" smtClean="0"/>
                        <a:t>인증 번호를 입력 할 수 있는 바와 인증 버튼이 생긴다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인증번호를 입력 후 인증 버튼을 누르면 </a:t>
                      </a:r>
                      <a:r>
                        <a:rPr lang="en-US" altLang="ko-KR" sz="900" baseline="0" dirty="0" smtClean="0"/>
                        <a:t>2</a:t>
                      </a:r>
                      <a:r>
                        <a:rPr lang="ko-KR" altLang="en-US" sz="900" baseline="0" dirty="0" smtClean="0"/>
                        <a:t>번 처럼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비밀번호를 알려주는 문구가 나타난다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90345087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아이디 찾기 버튼을 누르면 아이디 찾기 창</a:t>
                      </a:r>
                      <a:r>
                        <a:rPr lang="en-US" altLang="ko-KR" sz="900" baseline="0" dirty="0" smtClean="0"/>
                        <a:t>(Id_01)</a:t>
                      </a:r>
                      <a:r>
                        <a:rPr lang="ko-KR" altLang="en-US" sz="900" baseline="0" dirty="0" smtClean="0"/>
                        <a:t>으로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23429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4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Join_01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4504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6741"/>
              </p:ext>
            </p:extLst>
          </p:nvPr>
        </p:nvGraphicFramePr>
        <p:xfrm>
          <a:off x="9768703" y="1315781"/>
          <a:ext cx="2013949" cy="21989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메인페이지에서 회원가입 버튼을 누르면 회원가입 페이지로 이동한다</a:t>
                      </a:r>
                      <a:endParaRPr lang="en-US" altLang="ko-KR" sz="900" baseline="0" dirty="0" smtClean="0"/>
                    </a:p>
                    <a:p>
                      <a:pPr algn="l" latinLnBrk="1"/>
                      <a:endParaRPr lang="en-US" altLang="ko-KR" sz="9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635414104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900" dirty="0" smtClean="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/>
                        <a:t>개인 회원가입 버튼을 누르면 일반 회원 </a:t>
                      </a:r>
                      <a:r>
                        <a:rPr lang="ko-KR" altLang="en-US" sz="900" baseline="0" dirty="0" err="1" smtClean="0"/>
                        <a:t>가입창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dirty="0" smtClean="0"/>
                        <a:t>Join_02</a:t>
                      </a:r>
                      <a:r>
                        <a:rPr lang="en-US" altLang="ko-KR" sz="900" baseline="0" dirty="0" smtClean="0"/>
                        <a:t>)</a:t>
                      </a:r>
                      <a:r>
                        <a:rPr lang="ko-KR" altLang="en-US" sz="900" baseline="0" dirty="0" smtClean="0"/>
                        <a:t>으로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900" baseline="0" dirty="0" smtClean="0"/>
                        <a:t>사업자 회원가입 버튼을 누르면 사업자 </a:t>
                      </a:r>
                      <a:r>
                        <a:rPr lang="ko-KR" altLang="en-US" sz="900" baseline="0" dirty="0" err="1" smtClean="0"/>
                        <a:t>회원가입창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dirty="0" smtClean="0"/>
                        <a:t>Join_Company_01</a:t>
                      </a:r>
                      <a:r>
                        <a:rPr lang="en-US" altLang="ko-KR" sz="900" baseline="0" dirty="0" smtClean="0"/>
                        <a:t>)</a:t>
                      </a:r>
                      <a:r>
                        <a:rPr lang="ko-KR" altLang="en-US" sz="900" baseline="0" dirty="0" smtClean="0"/>
                        <a:t>으로 이동한다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7035940" y="1465430"/>
            <a:ext cx="228460" cy="169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894657" y="4724435"/>
            <a:ext cx="214043" cy="200055"/>
            <a:chOff x="2236855" y="1654446"/>
            <a:chExt cx="214043" cy="200055"/>
          </a:xfrm>
        </p:grpSpPr>
        <p:sp>
          <p:nvSpPr>
            <p:cNvPr id="24" name="타원 23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4" y="1226881"/>
            <a:ext cx="7647580" cy="5480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9887" y="5082087"/>
            <a:ext cx="1032135" cy="266700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사업자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38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Join_02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44356" y="1167491"/>
              <a:ext cx="8975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약관동의창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45" y="1201233"/>
            <a:ext cx="7436827" cy="53169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12" y="1891186"/>
            <a:ext cx="1648056" cy="304844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41580"/>
              </p:ext>
            </p:extLst>
          </p:nvPr>
        </p:nvGraphicFramePr>
        <p:xfrm>
          <a:off x="9768703" y="1306346"/>
          <a:ext cx="2013949" cy="24179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8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구매자 혹은 전문가 회원가입을 클릭 후 약관동의 페이지로 진입한다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수집약관에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동의한다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다음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단계 버튼을 누르면 본인인증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정보입력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기입창</a:t>
                      </a:r>
                      <a:r>
                        <a:rPr lang="en-US" altLang="ko-KR" sz="1000" baseline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(Join_03)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79262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2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회원 가입 </a:t>
            </a:r>
            <a:r>
              <a:rPr lang="ko-KR" altLang="en-US" sz="800" dirty="0" err="1" smtClean="0"/>
              <a:t>상세창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11990" y="842397"/>
            <a:ext cx="1315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        Join_03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1" y="1375508"/>
            <a:ext cx="7133247" cy="52375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74" y="1935212"/>
            <a:ext cx="1648056" cy="304844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36285"/>
              </p:ext>
            </p:extLst>
          </p:nvPr>
        </p:nvGraphicFramePr>
        <p:xfrm>
          <a:off x="9768703" y="1306347"/>
          <a:ext cx="2013949" cy="37228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89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97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진행한다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8553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Main_01)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789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버튼을 누르면 회원가입이 완료된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후 로그인 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(Login_01)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 또는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(Main_01)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8020050" y="4257675"/>
            <a:ext cx="381488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회원 가입 </a:t>
            </a:r>
            <a:r>
              <a:rPr lang="ko-KR" altLang="en-US" sz="800" dirty="0" err="1" smtClean="0"/>
              <a:t>상세창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07215" y="851922"/>
            <a:ext cx="1414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Join_Company_01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474" y="1935212"/>
            <a:ext cx="1648056" cy="304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64" y="1188877"/>
            <a:ext cx="7414536" cy="55588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58066" y="2546555"/>
            <a:ext cx="2246316" cy="34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</a:t>
            </a:r>
            <a:r>
              <a:rPr lang="ko-KR" altLang="en-US" b="1" dirty="0" smtClean="0">
                <a:solidFill>
                  <a:schemeClr val="tx1"/>
                </a:solidFill>
              </a:rPr>
              <a:t>사업자 회원가입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21740"/>
              </p:ext>
            </p:extLst>
          </p:nvPr>
        </p:nvGraphicFramePr>
        <p:xfrm>
          <a:off x="9872602" y="1385005"/>
          <a:ext cx="2013949" cy="37228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89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97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진행한다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8553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Main_01)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789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버튼을 누르면 회원가입이 완료된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후 로그인 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(Login_01)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 또는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(Main_01)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 회원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54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17941" y="1177659"/>
              <a:ext cx="14214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Myinfo_01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44356" y="1167491"/>
              <a:ext cx="8975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기본 </a:t>
              </a:r>
              <a:r>
                <a:rPr lang="ko-KR" altLang="en-US" sz="1000" dirty="0" err="1" smtClean="0"/>
                <a:t>정보창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14" y="2261055"/>
            <a:ext cx="7179431" cy="433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14" y="1218344"/>
            <a:ext cx="7179431" cy="10427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74" y="1885334"/>
            <a:ext cx="1648056" cy="304844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73877"/>
              </p:ext>
            </p:extLst>
          </p:nvPr>
        </p:nvGraphicFramePr>
        <p:xfrm>
          <a:off x="9768703" y="1306345"/>
          <a:ext cx="2013949" cy="26846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799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2876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</a:t>
                      </a:r>
                      <a:r>
                        <a:rPr lang="ko-KR" altLang="en-US" sz="1000" dirty="0" smtClean="0"/>
                        <a:t>버튼 위 마우스 커서가 위치 했을 시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항목들을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기본 정보 </a:t>
                      </a:r>
                      <a:r>
                        <a:rPr lang="ko-KR" altLang="en-US" sz="1000" dirty="0" err="1" smtClean="0"/>
                        <a:t>버튼클릭시</a:t>
                      </a:r>
                      <a:r>
                        <a:rPr lang="ko-KR" altLang="en-US" sz="1000" dirty="0" smtClean="0"/>
                        <a:t> 기본 정보 페이지</a:t>
                      </a:r>
                      <a:r>
                        <a:rPr lang="en-US" altLang="ko-KR" sz="1000" dirty="0" smtClean="0"/>
                        <a:t>(Myinfo_01)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97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다른 항목으로 이동 할 수 있다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02257" y="1177659"/>
              <a:ext cx="13725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MyPage_Modify_01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52396" y="1174900"/>
              <a:ext cx="1200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회원 정보 </a:t>
              </a:r>
              <a:r>
                <a:rPr lang="ko-KR" altLang="en-US" sz="1000" dirty="0" err="1" smtClean="0"/>
                <a:t>수정창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6371"/>
              </p:ext>
            </p:extLst>
          </p:nvPr>
        </p:nvGraphicFramePr>
        <p:xfrm>
          <a:off x="9768703" y="1104354"/>
          <a:ext cx="2013949" cy="42486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3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20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바꾸고자 하는 이메일을 기입 후 버튼을 클릭하면 해당 이메일 인증을 진행한다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53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바꾸고자 하는 번호 기입 후 버튼을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번호 </a:t>
                      </a:r>
                      <a:r>
                        <a:rPr lang="en-US" altLang="ko-KR" sz="800" dirty="0" smtClean="0"/>
                        <a:t>SMS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인증을 진행한다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9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,2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번에서 진행하여 수신된 인증번호를 기입하고 번호가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일치한지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확인한다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646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자신이 등록하거나 수정하고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싶은 우편번호를 검색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주소는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NULL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허용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63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작성과 인증이 완료된 모든 사항이 전체 수정된다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(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 항목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568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버튼을 누르면 </a:t>
                      </a:r>
                      <a:r>
                        <a:rPr lang="ko-KR" altLang="en-US" sz="800" dirty="0" err="1" smtClean="0"/>
                        <a:t>이전값이</a:t>
                      </a:r>
                      <a:r>
                        <a:rPr lang="ko-KR" altLang="en-US" sz="800" dirty="0" smtClean="0"/>
                        <a:t> 유지되며 기본 정보 페이지</a:t>
                      </a:r>
                      <a:r>
                        <a:rPr lang="en-US" altLang="ko-KR" sz="800" dirty="0" smtClean="0"/>
                        <a:t>(Myinfo_01)</a:t>
                      </a:r>
                      <a:r>
                        <a:rPr lang="ko-KR" altLang="en-US" sz="800" dirty="0" smtClean="0"/>
                        <a:t>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혹은 인증을 받은 항목의 내용이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(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각각 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 항목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07428805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49" y="1310930"/>
            <a:ext cx="7569940" cy="540830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755774" y="1803862"/>
            <a:ext cx="315883" cy="232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29919" y="2441189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763680" y="3275443"/>
            <a:ext cx="315883" cy="232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634502" y="4181918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509142" y="4630805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77986" y="5054754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802094" y="6237933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6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593711" y="6237933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299059" y="4271170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7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7971" y="4263550"/>
            <a:ext cx="1536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hlinkClick r:id="rId3"/>
              </a:rPr>
              <a:t>ays@test.com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3517121" y="4678202"/>
            <a:ext cx="1536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010-1234-1234</a:t>
            </a:r>
            <a:endParaRPr lang="ko-KR" altLang="en-US" sz="700" dirty="0"/>
          </a:p>
        </p:txBody>
      </p:sp>
      <p:sp>
        <p:nvSpPr>
          <p:cNvPr id="49" name="타원 48"/>
          <p:cNvSpPr/>
          <p:nvPr/>
        </p:nvSpPr>
        <p:spPr>
          <a:xfrm>
            <a:off x="5003236" y="2554489"/>
            <a:ext cx="142342" cy="221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94726" y="2554489"/>
            <a:ext cx="1536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123456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466407" y="5131448"/>
            <a:ext cx="1536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12345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756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3" y="348199"/>
            <a:ext cx="11532195" cy="6258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19700" y="182583"/>
            <a:ext cx="178117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20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4429" y="1177659"/>
              <a:ext cx="13298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MyCart_01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94629" y="1183213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장바구니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948049"/>
              </p:ext>
            </p:extLst>
          </p:nvPr>
        </p:nvGraphicFramePr>
        <p:xfrm>
          <a:off x="9768703" y="1152474"/>
          <a:ext cx="2013949" cy="42578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126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(hover)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상품의 옵션을 변경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800" dirty="0" err="1" smtClean="0"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80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(hover)</a:t>
                      </a:r>
                      <a:r>
                        <a:rPr lang="en-US" altLang="ko-KR" sz="800" baseline="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해당 상품의 수량을 변경 할 수 있다</a:t>
                      </a:r>
                      <a:r>
                        <a:rPr lang="en-US" altLang="ko-KR" sz="800" baseline="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1,2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옵션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수량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 변경한 사항이 적용된다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115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클릭한 해당 상품을 장바구니에서 삭제 할 수 있다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번 버튼에 눌려있는 상품 모두를 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혹은 하나</a:t>
                      </a:r>
                      <a:r>
                        <a:rPr lang="en-US" altLang="ko-KR" sz="800" dirty="0" smtClean="0"/>
                        <a:t>)</a:t>
                      </a:r>
                      <a:r>
                        <a:rPr lang="ko-KR" altLang="en-US" sz="800" dirty="0" smtClean="0"/>
                        <a:t>삭제 할 수 있다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60852647"/>
                  </a:ext>
                </a:extLst>
              </a:tr>
              <a:tr h="662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번 버튼에 눌려있는 상품 모두를 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혹은 하나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smtClean="0"/>
                        <a:t>주문 할 수 있고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결제 페이지</a:t>
                      </a:r>
                      <a:r>
                        <a:rPr lang="en-US" altLang="ko-KR" sz="800" dirty="0" smtClean="0"/>
                        <a:t>(Goods_purchase_01)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670354006"/>
                  </a:ext>
                </a:extLst>
              </a:tr>
              <a:tr h="662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버튼을 클릭하면 해당 상품을 삭제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혹은 주문 할 수 있게 선택 할 수 있다</a:t>
                      </a:r>
                      <a:r>
                        <a:rPr lang="en-US" altLang="ko-KR" sz="800" dirty="0" smtClean="0"/>
                        <a:t>. (</a:t>
                      </a:r>
                      <a:r>
                        <a:rPr lang="ko-KR" altLang="en-US" sz="800" dirty="0" smtClean="0"/>
                        <a:t>개수 제한 없음</a:t>
                      </a:r>
                      <a:r>
                        <a:rPr lang="en-US" altLang="ko-KR" sz="800" dirty="0" smtClean="0"/>
                        <a:t>)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289183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2" y="1348053"/>
            <a:ext cx="7944528" cy="5343692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8016551" y="1888376"/>
            <a:ext cx="315883" cy="232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901344" y="3600027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877730" y="4019899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74492" y="3600027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174492" y="4108260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509915" y="4572616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108778" y="4572616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6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518769" y="3875504"/>
            <a:ext cx="315883" cy="232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80633" y="3688388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7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82720" y="851922"/>
            <a:ext cx="1177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구매자 </a:t>
            </a:r>
            <a:r>
              <a:rPr lang="ko-KR" altLang="en-US" sz="800" dirty="0" err="1" smtClean="0"/>
              <a:t>결제창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02465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Goods_purchase_01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83" y="1178237"/>
            <a:ext cx="4852376" cy="55844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5" y="1569617"/>
            <a:ext cx="776538" cy="1719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07" y="1927380"/>
            <a:ext cx="1752600" cy="205122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05265"/>
              </p:ext>
            </p:extLst>
          </p:nvPr>
        </p:nvGraphicFramePr>
        <p:xfrm>
          <a:off x="9768703" y="967053"/>
          <a:ext cx="2013949" cy="28484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247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49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구매 할 상품의 개수를 선택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5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구매자가 보유한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포인트중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사용할 포인트를 설정하여 적용 할 수 있다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 하지 않을 수도 있음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56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구매자가 결제할 구매 방법을 선택 할 수 있다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541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번에서 선택한 구매 방법으로 최종 결제를 진행한다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5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25" y="1227939"/>
            <a:ext cx="8554644" cy="5630061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58708"/>
              </p:ext>
            </p:extLst>
          </p:nvPr>
        </p:nvGraphicFramePr>
        <p:xfrm>
          <a:off x="9768703" y="1152474"/>
          <a:ext cx="2013949" cy="23051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237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87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smtClean="0"/>
                        <a:t>항목 중 구매내역 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구매내역 페이지</a:t>
                      </a:r>
                      <a:r>
                        <a:rPr lang="en-US" altLang="ko-KR" sz="800" dirty="0" smtClean="0"/>
                        <a:t>(Myorder_01)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상세 페이지로 이동 할 수 있다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상품의</a:t>
                      </a:r>
                      <a:r>
                        <a:rPr lang="ko-KR" altLang="en-US" sz="800" baseline="0" dirty="0" smtClean="0"/>
                        <a:t> 상세 </a:t>
                      </a:r>
                      <a:r>
                        <a:rPr lang="ko-KR" altLang="en-US" sz="800" baseline="0" dirty="0" err="1" smtClean="0"/>
                        <a:t>정보창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en-US" altLang="ko-KR" sz="800" dirty="0" smtClean="0"/>
                        <a:t>Goods_Detail_01)</a:t>
                      </a:r>
                      <a:r>
                        <a:rPr lang="ko-KR" altLang="en-US" sz="800" baseline="0" dirty="0" smtClean="0"/>
                        <a:t>으로 이동합니다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996995341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76478" y="1177659"/>
              <a:ext cx="9543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Myorder_01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69690" y="1174900"/>
              <a:ext cx="1141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구매내역 페이지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6036291" y="3723852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51538" y="1177659"/>
              <a:ext cx="929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MyQuiry_01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19564" y="1174900"/>
              <a:ext cx="10420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상품 문의 내역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37184"/>
              </p:ext>
            </p:extLst>
          </p:nvPr>
        </p:nvGraphicFramePr>
        <p:xfrm>
          <a:off x="9768703" y="1152474"/>
          <a:ext cx="2013949" cy="29184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585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76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36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항목 중 상품 문의 내역 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상품 문의 내역  페이지</a:t>
                      </a:r>
                      <a:r>
                        <a:rPr lang="en-US" altLang="ko-KR" sz="800" dirty="0" smtClean="0"/>
                        <a:t>(MyQuiry_01)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302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문의 댓글 내용 버튼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문의 상태에 따라 사업체의 답글을 확인 하는 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MyQuiry_Detail_01)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업체명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ㄱ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~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ㅎ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 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문의한 내역이 정렬 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4" y="1316868"/>
            <a:ext cx="7787070" cy="554113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222865" y="5760720"/>
            <a:ext cx="1620982" cy="9975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13564" y="3217025"/>
            <a:ext cx="714894" cy="1745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7507" y="3217025"/>
            <a:ext cx="1166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My</a:t>
            </a:r>
            <a:r>
              <a:rPr lang="ko-KR" altLang="en-US" sz="800" dirty="0" smtClean="0"/>
              <a:t> 문의 내역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6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6288" y="1177659"/>
              <a:ext cx="13190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MyQuiry_Detail_01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19564" y="1174900"/>
              <a:ext cx="10420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상품 문의 내역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27535"/>
              </p:ext>
            </p:extLst>
          </p:nvPr>
        </p:nvGraphicFramePr>
        <p:xfrm>
          <a:off x="9768703" y="1152474"/>
          <a:ext cx="2013949" cy="25718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585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19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상품문의 </a:t>
                      </a:r>
                      <a:r>
                        <a:rPr lang="ko-KR" altLang="en-US" sz="800" dirty="0" err="1" smtClean="0"/>
                        <a:t>내역창에서</a:t>
                      </a:r>
                      <a:r>
                        <a:rPr lang="ko-KR" altLang="en-US" sz="800" dirty="0" smtClean="0"/>
                        <a:t> 클릭한 해당 상품 문의 내역 </a:t>
                      </a:r>
                      <a:r>
                        <a:rPr lang="ko-KR" altLang="en-US" sz="800" dirty="0" err="1" smtClean="0"/>
                        <a:t>상세창이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Body</a:t>
                      </a:r>
                      <a:r>
                        <a:rPr lang="ko-KR" altLang="en-US" sz="800" dirty="0" smtClean="0"/>
                        <a:t>에 출력된다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36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댓글 내용을 입력하고 등록 버튼을 누르면 댓글이 작성된다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302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상품문의내역 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MyQuiry_01)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4222865" y="5760720"/>
            <a:ext cx="1620982" cy="9975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13564" y="3217025"/>
            <a:ext cx="714894" cy="1745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7507" y="3217025"/>
            <a:ext cx="1166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My</a:t>
            </a:r>
            <a:r>
              <a:rPr lang="ko-KR" altLang="en-US" sz="800" dirty="0" smtClean="0"/>
              <a:t> 문의 내역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5" y="1139042"/>
            <a:ext cx="5871902" cy="56948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95499" y="3210675"/>
            <a:ext cx="731811" cy="12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상품문의내역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71539" y="3081131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0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86430" y="1177659"/>
              <a:ext cx="13937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My_Order_Check_01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57386" y="1174900"/>
              <a:ext cx="11873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주문 조회 페이지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44260"/>
              </p:ext>
            </p:extLst>
          </p:nvPr>
        </p:nvGraphicFramePr>
        <p:xfrm>
          <a:off x="9768703" y="1306346"/>
          <a:ext cx="2013949" cy="355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8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860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smtClean="0"/>
                        <a:t>항목 중 주문 조회 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주문 조회 페이지</a:t>
                      </a:r>
                      <a:r>
                        <a:rPr lang="en-US" altLang="ko-KR" sz="800" dirty="0" smtClean="0"/>
                        <a:t>(My_Order_Check_01)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4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상세 페이지로 이동 할 수 있다</a:t>
                      </a:r>
                      <a:r>
                        <a:rPr lang="en-US" altLang="ko-KR" sz="800" dirty="0" smtClean="0"/>
                        <a:t>. 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날짜 별로 주문을 조회 할 수 있다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주문한 상품을 상품명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ㄱ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~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ㅎ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조회 할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769170816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주문상태를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분류하여 내역을 조회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8" y="1237466"/>
            <a:ext cx="8526065" cy="5620534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8248638" y="3871011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19" y="5138776"/>
            <a:ext cx="956648" cy="15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6194" y="1177659"/>
              <a:ext cx="8720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MyPoint_01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50739" y="1174900"/>
              <a:ext cx="10004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</a:t>
              </a:r>
              <a:r>
                <a:rPr lang="ko-KR" altLang="en-US" sz="1000" dirty="0" err="1" smtClean="0"/>
                <a:t>포인트창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75" y="1236560"/>
            <a:ext cx="7816888" cy="554746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09157"/>
              </p:ext>
            </p:extLst>
          </p:nvPr>
        </p:nvGraphicFramePr>
        <p:xfrm>
          <a:off x="9768703" y="1306346"/>
          <a:ext cx="2013949" cy="23322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5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17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smtClean="0"/>
                        <a:t>항목 중 </a:t>
                      </a:r>
                      <a:r>
                        <a:rPr lang="en-US" altLang="ko-KR" sz="800" dirty="0" smtClean="0"/>
                        <a:t>My </a:t>
                      </a:r>
                      <a:r>
                        <a:rPr lang="ko-KR" altLang="en-US" sz="800" dirty="0" smtClean="0"/>
                        <a:t>포인트 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My </a:t>
                      </a:r>
                      <a:r>
                        <a:rPr lang="ko-KR" altLang="en-US" sz="800" dirty="0" smtClean="0"/>
                        <a:t>포인트 버튼 페이지로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버튼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상세 페이지로 이동 할 수 있다</a:t>
                      </a:r>
                      <a:r>
                        <a:rPr lang="en-US" altLang="ko-KR" sz="800" dirty="0" smtClean="0"/>
                        <a:t>. </a:t>
                      </a:r>
                      <a:endParaRPr lang="ko-KR" altLang="en-US" sz="8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포인트 획득 한 날짜 별로 조회할 수 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2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54754" y="1177659"/>
              <a:ext cx="1019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MyContent_01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5007" y="1174900"/>
              <a:ext cx="1203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</a:t>
              </a:r>
              <a:r>
                <a:rPr lang="ko-KR" altLang="en-US" sz="1000" dirty="0" smtClean="0"/>
                <a:t>게시글조회창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22653"/>
              </p:ext>
            </p:extLst>
          </p:nvPr>
        </p:nvGraphicFramePr>
        <p:xfrm>
          <a:off x="9768703" y="838284"/>
          <a:ext cx="2013949" cy="395707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378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/>
                        <a:t>로그인 후 </a:t>
                      </a:r>
                      <a:r>
                        <a:rPr lang="ko-KR" altLang="en-US" sz="800" baseline="0" dirty="0" err="1" smtClean="0"/>
                        <a:t>마이페이지</a:t>
                      </a:r>
                      <a:r>
                        <a:rPr lang="ko-KR" altLang="en-US" sz="800" baseline="0" dirty="0" smtClean="0"/>
                        <a:t> 클릭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baseline="0" dirty="0" smtClean="0"/>
                        <a:t> </a:t>
                      </a:r>
                      <a:endParaRPr lang="en-US" altLang="ko-KR" sz="800" baseline="0" dirty="0" smtClean="0"/>
                    </a:p>
                    <a:p>
                      <a:pPr algn="l" latinLnBrk="1"/>
                      <a:r>
                        <a:rPr lang="en-US" altLang="ko-KR" sz="800" baseline="0" dirty="0" smtClean="0"/>
                        <a:t>1-1 </a:t>
                      </a:r>
                      <a:r>
                        <a:rPr lang="ko-KR" altLang="en-US" sz="800" baseline="0" dirty="0" smtClean="0"/>
                        <a:t>로그인 후 </a:t>
                      </a:r>
                      <a:r>
                        <a:rPr lang="ko-KR" altLang="en-US" sz="800" baseline="0" dirty="0" err="1" smtClean="0"/>
                        <a:t>마이페이지</a:t>
                      </a:r>
                      <a:r>
                        <a:rPr lang="ko-KR" altLang="en-US" sz="800" baseline="0" dirty="0" smtClean="0"/>
                        <a:t> 목록에서 </a:t>
                      </a:r>
                      <a:r>
                        <a:rPr lang="en-US" altLang="ko-KR" sz="800" baseline="0" dirty="0" smtClean="0"/>
                        <a:t>My </a:t>
                      </a:r>
                      <a:r>
                        <a:rPr lang="ko-KR" altLang="en-US" sz="800" baseline="0" dirty="0" err="1" smtClean="0"/>
                        <a:t>게시글</a:t>
                      </a:r>
                      <a:r>
                        <a:rPr lang="ko-KR" altLang="en-US" sz="800" baseline="0" dirty="0" smtClean="0"/>
                        <a:t> 조회를 클릭하게 되면</a:t>
                      </a:r>
                      <a:r>
                        <a:rPr lang="en-US" altLang="ko-KR" sz="800" baseline="0" dirty="0" smtClean="0"/>
                        <a:t> BODY</a:t>
                      </a:r>
                      <a:r>
                        <a:rPr lang="ko-KR" altLang="en-US" sz="800" baseline="0" dirty="0" smtClean="0"/>
                        <a:t>에 </a:t>
                      </a:r>
                      <a:r>
                        <a:rPr lang="en-US" altLang="ko-KR" sz="800" baseline="0" dirty="0" smtClean="0"/>
                        <a:t>My </a:t>
                      </a:r>
                      <a:r>
                        <a:rPr lang="ko-KR" altLang="en-US" sz="800" baseline="0" dirty="0" err="1" smtClean="0"/>
                        <a:t>게시글</a:t>
                      </a:r>
                      <a:r>
                        <a:rPr lang="ko-KR" altLang="en-US" sz="800" baseline="0" dirty="0" smtClean="0"/>
                        <a:t> 조회 페이지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en-US" altLang="ko-KR" sz="800" dirty="0" smtClean="0"/>
                        <a:t>MyContent_01)</a:t>
                      </a:r>
                      <a:r>
                        <a:rPr lang="ko-KR" altLang="en-US" sz="800" baseline="0" dirty="0" smtClean="0"/>
                        <a:t> 출력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ko-KR" altLang="en-US" sz="800" baseline="0" dirty="0" smtClean="0"/>
                        <a:t>바로 </a:t>
                      </a:r>
                      <a:r>
                        <a:rPr lang="en-US" altLang="ko-KR" sz="800" baseline="0" dirty="0" smtClean="0"/>
                        <a:t>3</a:t>
                      </a:r>
                      <a:r>
                        <a:rPr lang="ko-KR" altLang="en-US" sz="800" baseline="0" dirty="0" smtClean="0"/>
                        <a:t>번으로</a:t>
                      </a:r>
                      <a:r>
                        <a:rPr lang="en-US" altLang="ko-KR" sz="800" baseline="0" dirty="0" smtClean="0"/>
                        <a:t>)</a:t>
                      </a:r>
                      <a:endParaRPr lang="en-US" altLang="ko-KR" sz="800" baseline="0" dirty="0" smtClean="0">
                        <a:ea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70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사이드 탭에서 </a:t>
                      </a:r>
                      <a:r>
                        <a:rPr lang="en-US" altLang="ko-KR" sz="800" dirty="0" smtClean="0"/>
                        <a:t>My 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조회</a:t>
                      </a:r>
                      <a:r>
                        <a:rPr lang="ko-KR" altLang="en-US" sz="800" baseline="0" dirty="0" smtClean="0"/>
                        <a:t>를 클릭하면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</a:t>
                      </a:r>
                      <a:r>
                        <a:rPr lang="en-US" altLang="ko-KR" sz="800" baseline="0" dirty="0" smtClean="0"/>
                        <a:t>My </a:t>
                      </a:r>
                      <a:r>
                        <a:rPr lang="ko-KR" altLang="en-US" sz="800" baseline="0" dirty="0" err="1" smtClean="0"/>
                        <a:t>게시글</a:t>
                      </a:r>
                      <a:r>
                        <a:rPr lang="ko-KR" altLang="en-US" sz="800" baseline="0" dirty="0" smtClean="0"/>
                        <a:t> 조회 페이지 출력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글 제목을 클릭하면 글 상세페이지</a:t>
                      </a:r>
                      <a:r>
                        <a:rPr lang="en-US" altLang="ko-KR" sz="800" dirty="0" smtClean="0"/>
                        <a:t>(MyContent_Dt_01)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 버튼을 누르면 새 글 작성 페이지로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자유 게시판 버튼을 누르면 자유게시판 전체 글 목록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페이지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(Community_01)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3013935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08" y="1305120"/>
            <a:ext cx="7970072" cy="5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49979" y="1177659"/>
              <a:ext cx="12853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MyContent_Dt_01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5007" y="1174900"/>
              <a:ext cx="1203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My</a:t>
              </a:r>
              <a:r>
                <a:rPr lang="ko-KR" altLang="en-US" sz="1000" dirty="0" err="1" smtClean="0"/>
                <a:t>게시글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상세창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43366"/>
              </p:ext>
            </p:extLst>
          </p:nvPr>
        </p:nvGraphicFramePr>
        <p:xfrm>
          <a:off x="9768703" y="838284"/>
          <a:ext cx="2013949" cy="28280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378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My 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조회창에서</a:t>
                      </a:r>
                      <a:r>
                        <a:rPr lang="ko-KR" altLang="en-US" sz="800" dirty="0" smtClean="0"/>
                        <a:t> 누른 해당 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상세창이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Body</a:t>
                      </a:r>
                      <a:r>
                        <a:rPr lang="ko-KR" altLang="en-US" sz="800" dirty="0" smtClean="0"/>
                        <a:t>에 출력된다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  <a:p>
                      <a:pPr algn="l" latinLnBrk="1"/>
                      <a:endParaRPr lang="en-US" altLang="ko-KR" sz="8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70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MyContent_01)</a:t>
                      </a:r>
                      <a:r>
                        <a:rPr lang="ko-KR" altLang="en-US" sz="800" dirty="0" smtClean="0"/>
                        <a:t>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추천 버튼을 누르면 추천수가 올라간다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 내용을 작성하고 등록 버튼을 누르면 댓글이 작성된다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35" y="1173744"/>
            <a:ext cx="5952290" cy="5569354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2852774" y="3728136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141393" y="3653161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76223" y="3662294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442734" y="5937936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6530" y="1571625"/>
            <a:ext cx="236345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40552" y="1177659"/>
              <a:ext cx="9403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Mem_Del_01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48723" y="1174900"/>
              <a:ext cx="875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회원탈퇴창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9" y="1218841"/>
            <a:ext cx="7209906" cy="5331154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8601"/>
              </p:ext>
            </p:extLst>
          </p:nvPr>
        </p:nvGraphicFramePr>
        <p:xfrm>
          <a:off x="9768703" y="1306346"/>
          <a:ext cx="2013949" cy="330754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8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860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</a:t>
                      </a:r>
                      <a:r>
                        <a:rPr lang="ko-KR" altLang="en-US" sz="1000" dirty="0" smtClean="0"/>
                        <a:t>버튼 위 마우스 커서가 위치 했을 시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항목들을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항목 중 회원 탈퇴 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회원 탈퇴 페이지</a:t>
                      </a:r>
                      <a:r>
                        <a:rPr lang="en-US" altLang="ko-KR" sz="1000" dirty="0" smtClean="0"/>
                        <a:t>(Mem_Del_01)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9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해당 상세 페이지로 이동 할 수 있다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탈퇴 사유를 선택</a:t>
                      </a:r>
                      <a:r>
                        <a:rPr lang="ko-KR" altLang="en-US" sz="1000" baseline="0" dirty="0" smtClean="0"/>
                        <a:t>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727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탈퇴 버튼을 누르면 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AA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사이트 회원이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탈퇴되고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상태가 아닌 메인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(Main_01)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다이아몬드 10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4138863" y="2805279"/>
            <a:ext cx="3320716" cy="70259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 smtClean="0"/>
              <a:t>Main layout </a:t>
            </a:r>
            <a:r>
              <a:rPr lang="ko-KR" altLang="en-US" sz="3200" b="1" dirty="0" smtClean="0"/>
              <a:t>정의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2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사업자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8514" y="1177659"/>
              <a:ext cx="1276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Company_info_01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23601" y="1199839"/>
              <a:ext cx="16949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사업체 정보 수정 페이지</a:t>
              </a:r>
              <a:endParaRPr lang="ko-KR" altLang="en-US" sz="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4" name="타원 3"/>
          <p:cNvSpPr/>
          <p:nvPr/>
        </p:nvSpPr>
        <p:spPr>
          <a:xfrm>
            <a:off x="7863840" y="1704109"/>
            <a:ext cx="249382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53527" y="4788131"/>
            <a:ext cx="805309" cy="207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휴대폰 번호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65" y="1218816"/>
            <a:ext cx="8564170" cy="5506218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83937"/>
              </p:ext>
            </p:extLst>
          </p:nvPr>
        </p:nvGraphicFramePr>
        <p:xfrm>
          <a:off x="9768703" y="1306345"/>
          <a:ext cx="2013949" cy="26846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799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2876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</a:t>
                      </a:r>
                      <a:r>
                        <a:rPr lang="ko-KR" altLang="en-US" sz="1000" dirty="0" smtClean="0"/>
                        <a:t>버튼 위 마우스 커서가 위치 했을 시</a:t>
                      </a:r>
                      <a:r>
                        <a:rPr lang="en-US" altLang="ko-KR" sz="1000" dirty="0" smtClean="0"/>
                        <a:t>(hover)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항목들을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기본 정보 </a:t>
                      </a:r>
                      <a:r>
                        <a:rPr lang="ko-KR" altLang="en-US" sz="1000" dirty="0" err="1" smtClean="0"/>
                        <a:t>버튼클릭시</a:t>
                      </a:r>
                      <a:r>
                        <a:rPr lang="ko-KR" altLang="en-US" sz="1000" dirty="0" smtClean="0"/>
                        <a:t> 기본 정보 페이지</a:t>
                      </a:r>
                      <a:r>
                        <a:rPr lang="en-US" altLang="ko-KR" sz="1000" dirty="0" smtClean="0"/>
                        <a:t>(Company_info_01)</a:t>
                      </a:r>
                      <a:r>
                        <a:rPr lang="ko-KR" altLang="en-US" sz="1000" dirty="0" smtClean="0"/>
                        <a:t>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97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다른 항목으로 이동 할 수 있다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8164842" y="1886989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176923" y="3080103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3264" y="1177659"/>
              <a:ext cx="1425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Company_Modify_01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23601" y="1199839"/>
              <a:ext cx="16949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사업체 정보 수정 페이지</a:t>
              </a:r>
              <a:endParaRPr lang="ko-KR" altLang="en-US" sz="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61233"/>
              </p:ext>
            </p:extLst>
          </p:nvPr>
        </p:nvGraphicFramePr>
        <p:xfrm>
          <a:off x="9768703" y="590205"/>
          <a:ext cx="2013949" cy="49628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4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24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사업체 대표 이름을 변경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915831015"/>
                  </a:ext>
                </a:extLst>
              </a:tr>
              <a:tr h="424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등록된 사업체 이름을 변경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612364"/>
                  </a:ext>
                </a:extLst>
              </a:tr>
              <a:tr h="49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바꾸고자 하는 이메일을 기입 후 버튼을 클릭하면 해당 이메일 인증을 진행한다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467486265"/>
                  </a:ext>
                </a:extLst>
              </a:tr>
              <a:tr h="523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바꾸고자 하는 번호 기입 후 버튼을 </a:t>
                      </a:r>
                      <a:r>
                        <a:rPr lang="ko-KR" altLang="en-US" sz="800" dirty="0" err="1" smtClean="0"/>
                        <a:t>클릭시</a:t>
                      </a:r>
                      <a:r>
                        <a:rPr lang="ko-KR" altLang="en-US" sz="800" dirty="0" smtClean="0"/>
                        <a:t> 해당 번호 </a:t>
                      </a:r>
                      <a:r>
                        <a:rPr lang="en-US" altLang="ko-KR" sz="800" dirty="0" smtClean="0"/>
                        <a:t>SMS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인증을 진행한다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,4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번에서 진행하여 수신된 인증번호를 기입하고 번호가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일치한지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확인한다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097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자신이 등록하거나 수정하고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싶은 우편번호를 검색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주소는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NULL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허용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33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작성과 인증이 완료된 모든 사항이 전체 수정된다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(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 항목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/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버튼을 누르면 </a:t>
                      </a:r>
                      <a:r>
                        <a:rPr lang="ko-KR" altLang="en-US" sz="800" dirty="0" err="1" smtClean="0"/>
                        <a:t>이전값이</a:t>
                      </a:r>
                      <a:r>
                        <a:rPr lang="ko-KR" altLang="en-US" sz="800" dirty="0" smtClean="0"/>
                        <a:t> 유지되며 기본 정보 페이지</a:t>
                      </a:r>
                      <a:r>
                        <a:rPr lang="en-US" altLang="ko-KR" sz="800" dirty="0" smtClean="0"/>
                        <a:t>(Company_info_01)</a:t>
                      </a:r>
                      <a:r>
                        <a:rPr lang="ko-KR" altLang="en-US" sz="800" dirty="0" smtClean="0"/>
                        <a:t>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혹은 인증을 받은 항목의 내용이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(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각각 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 항목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99" y="1152474"/>
            <a:ext cx="7678640" cy="552252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863840" y="1704109"/>
            <a:ext cx="249382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9" y="2235828"/>
            <a:ext cx="7312403" cy="443917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53527" y="4788131"/>
            <a:ext cx="805309" cy="207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휴대폰 번호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94567" y="1177659"/>
              <a:ext cx="15813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Company_GoodsEq_01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78756" y="1174900"/>
              <a:ext cx="139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사업체 상품 </a:t>
              </a:r>
              <a:r>
                <a:rPr lang="ko-KR" altLang="en-US" sz="1000" dirty="0" err="1" smtClean="0"/>
                <a:t>문의창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097"/>
              </p:ext>
            </p:extLst>
          </p:nvPr>
        </p:nvGraphicFramePr>
        <p:xfrm>
          <a:off x="9768703" y="1152474"/>
          <a:ext cx="2013949" cy="30545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사이드 탭에서</a:t>
                      </a:r>
                      <a:r>
                        <a:rPr lang="ko-KR" altLang="en-US" sz="800" baseline="0" dirty="0" smtClean="0"/>
                        <a:t> 상품 문의 내역</a:t>
                      </a:r>
                      <a:r>
                        <a:rPr lang="ko-KR" altLang="en-US" sz="800" dirty="0" smtClean="0"/>
                        <a:t> 탭 클릭</a:t>
                      </a:r>
                      <a:r>
                        <a:rPr lang="ko-KR" altLang="en-US" sz="800" baseline="0" dirty="0" smtClean="0"/>
                        <a:t>하면 상품 문의 내역 창이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출력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문의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댓글 내용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 클릭하면 해당 상품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Company_GoodseqDt_01)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62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회원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(A~Z , 0~1)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9" y="1466735"/>
            <a:ext cx="8516539" cy="521090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144684" y="3549535"/>
            <a:ext cx="540327" cy="207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회원</a:t>
            </a:r>
            <a:r>
              <a:rPr lang="en-US" altLang="ko-KR" sz="800" dirty="0" smtClean="0">
                <a:solidFill>
                  <a:schemeClr val="tx1"/>
                </a:solidFill>
              </a:rPr>
              <a:t>ID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62087" y="3915295"/>
            <a:ext cx="481113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abc1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19784" y="1185784"/>
              <a:ext cx="18992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Company_GoodsEqDt_01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78756" y="1174900"/>
              <a:ext cx="139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사업체 상품 </a:t>
              </a:r>
              <a:r>
                <a:rPr lang="ko-KR" altLang="en-US" sz="1000" dirty="0" err="1" smtClean="0"/>
                <a:t>문의창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340572"/>
              </p:ext>
            </p:extLst>
          </p:nvPr>
        </p:nvGraphicFramePr>
        <p:xfrm>
          <a:off x="9768703" y="1152474"/>
          <a:ext cx="2013949" cy="23924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상품 문의 내역 페이지에서 클릭한 문의 내역의 상세 페이지가 </a:t>
                      </a:r>
                      <a:r>
                        <a:rPr lang="en-US" altLang="ko-KR" sz="800" baseline="0" dirty="0" smtClean="0"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에 출력된다</a:t>
                      </a:r>
                      <a:r>
                        <a:rPr lang="en-US" altLang="ko-KR" sz="800" baseline="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 내용을 입력하고 등록 버튼을 누르면 댓글이 작성된다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상품 문의 내역 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Company_GoodsEq_01)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3" y="1125803"/>
            <a:ext cx="5930552" cy="57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5125" y="1177659"/>
              <a:ext cx="1447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Company_SellList_01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3001" y="1174900"/>
              <a:ext cx="13565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사업체 판매 </a:t>
              </a:r>
              <a:r>
                <a:rPr lang="ko-KR" altLang="en-US" sz="1000" dirty="0" err="1" smtClean="0"/>
                <a:t>내역창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87061"/>
              </p:ext>
            </p:extLst>
          </p:nvPr>
        </p:nvGraphicFramePr>
        <p:xfrm>
          <a:off x="9768703" y="1152474"/>
          <a:ext cx="2013949" cy="283237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사이드 탭에서</a:t>
                      </a:r>
                      <a:r>
                        <a:rPr lang="ko-KR" altLang="en-US" sz="800" baseline="0" dirty="0" smtClean="0"/>
                        <a:t> 판매 </a:t>
                      </a:r>
                      <a:r>
                        <a:rPr lang="ko-KR" altLang="en-US" sz="800" baseline="0" dirty="0" err="1" smtClean="0"/>
                        <a:t>내역</a:t>
                      </a:r>
                      <a:r>
                        <a:rPr lang="ko-KR" altLang="en-US" sz="800" dirty="0" err="1" smtClean="0"/>
                        <a:t>탭</a:t>
                      </a:r>
                      <a:r>
                        <a:rPr lang="ko-KR" altLang="en-US" sz="800" dirty="0" smtClean="0"/>
                        <a:t> 클릭</a:t>
                      </a:r>
                      <a:r>
                        <a:rPr lang="ko-KR" altLang="en-US" sz="800" baseline="0" dirty="0" smtClean="0"/>
                        <a:t>하면 상품 판매 </a:t>
                      </a:r>
                      <a:r>
                        <a:rPr lang="ko-KR" altLang="en-US" sz="800" baseline="0" dirty="0" err="1" smtClean="0"/>
                        <a:t>내역창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en-US" altLang="ko-KR" sz="800" dirty="0" smtClean="0"/>
                        <a:t>Company_SellList_01)</a:t>
                      </a:r>
                      <a:r>
                        <a:rPr lang="ko-KR" altLang="en-US" sz="800" baseline="0" dirty="0" smtClean="0"/>
                        <a:t>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출력한다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결제 상태 바를 누르면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드롭다운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형태로 결제 상태를 선택해서 확인 가능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해당 상품의 상세 정보 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Goods_Detail_01)</a:t>
                      </a:r>
                      <a:r>
                        <a:rPr lang="ko-KR" altLang="en-US" sz="800" dirty="0" smtClean="0"/>
                        <a:t>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9104607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5" y="1228250"/>
            <a:ext cx="7056790" cy="5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06935" y="1177659"/>
              <a:ext cx="1508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Company_Schedule_01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36416" y="1174900"/>
              <a:ext cx="14926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사업체 스케줄 </a:t>
              </a:r>
              <a:r>
                <a:rPr lang="ko-KR" altLang="en-US" sz="1000" dirty="0" err="1" smtClean="0"/>
                <a:t>관리창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9657"/>
              </p:ext>
            </p:extLst>
          </p:nvPr>
        </p:nvGraphicFramePr>
        <p:xfrm>
          <a:off x="9768703" y="1152474"/>
          <a:ext cx="2013949" cy="29772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사이드 탭에서 스케줄 관리 탭 클릭</a:t>
                      </a:r>
                      <a:r>
                        <a:rPr lang="ko-KR" altLang="en-US" sz="800" baseline="0" dirty="0" smtClean="0"/>
                        <a:t>하면 스케줄 </a:t>
                      </a:r>
                      <a:r>
                        <a:rPr lang="ko-KR" altLang="en-US" sz="800" baseline="0" dirty="0" err="1" smtClean="0"/>
                        <a:t>관리창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en-US" altLang="ko-KR" sz="800" dirty="0" smtClean="0"/>
                        <a:t>Company_Schedule_01)</a:t>
                      </a:r>
                      <a:r>
                        <a:rPr lang="ko-KR" altLang="en-US" sz="800" baseline="0" dirty="0" smtClean="0"/>
                        <a:t>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출력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날짜 버튼을 눌러서 원하는 연도와 월을 지정하면 해당 달력 출력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62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날짜를 클릭 하면 텍스트를 입력 할 수 있는 창이 열린다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1,2,3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 입력한 제목들이 달력 날짜 아래에 간단하게 표기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87" y="1152474"/>
            <a:ext cx="5587996" cy="52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40189" y="1177659"/>
              <a:ext cx="15995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Company_GoodsList_01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9666" y="1174900"/>
              <a:ext cx="13639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사업체 상품 </a:t>
              </a:r>
              <a:r>
                <a:rPr lang="ko-KR" altLang="en-US" sz="1000" dirty="0" err="1" smtClean="0"/>
                <a:t>조회창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71155"/>
              </p:ext>
            </p:extLst>
          </p:nvPr>
        </p:nvGraphicFramePr>
        <p:xfrm>
          <a:off x="9768703" y="1152474"/>
          <a:ext cx="2013949" cy="31462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602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사이드 탭에서 </a:t>
                      </a:r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상품 조회 </a:t>
                      </a:r>
                      <a:r>
                        <a:rPr lang="ko-KR" altLang="en-US" sz="800" dirty="0" smtClean="0"/>
                        <a:t>탭 클릭</a:t>
                      </a:r>
                      <a:r>
                        <a:rPr lang="ko-KR" altLang="en-US" sz="800" baseline="0" dirty="0" smtClean="0"/>
                        <a:t>하면 상품 </a:t>
                      </a:r>
                      <a:r>
                        <a:rPr lang="ko-KR" altLang="en-US" sz="800" baseline="0" dirty="0" err="1" smtClean="0"/>
                        <a:t>조회창</a:t>
                      </a:r>
                      <a:r>
                        <a:rPr lang="en-US" altLang="ko-KR" sz="800" baseline="0" dirty="0" smtClean="0"/>
                        <a:t>(</a:t>
                      </a:r>
                      <a:r>
                        <a:rPr lang="en-US" altLang="ko-KR" sz="800" dirty="0" smtClean="0"/>
                        <a:t>Company_GoodsList_01)</a:t>
                      </a:r>
                      <a:r>
                        <a:rPr lang="ko-KR" altLang="en-US" sz="800" baseline="0" dirty="0" smtClean="0"/>
                        <a:t>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출력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상품명을 클릭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하면 해당 상품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Goods_Detail_01)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02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/>
                        <a:t>4,5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체크박스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를 체크하며 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(5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원하는 항목 선택 삭제 가능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06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등록 버튼을 클릭하면 상품 등록 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Add_Goods_01)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22737370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13" y="1342255"/>
            <a:ext cx="760201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39691" y="1177659"/>
              <a:ext cx="10648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Add_Goods_01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76576" y="1174900"/>
              <a:ext cx="13014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사업체 상품 </a:t>
              </a:r>
              <a:r>
                <a:rPr lang="ko-KR" altLang="en-US" sz="1000" dirty="0" err="1" smtClean="0"/>
                <a:t>등록창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44" y="3068568"/>
            <a:ext cx="5237825" cy="369266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08067"/>
              </p:ext>
            </p:extLst>
          </p:nvPr>
        </p:nvGraphicFramePr>
        <p:xfrm>
          <a:off x="9927685" y="849691"/>
          <a:ext cx="2013949" cy="4722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조회 창에서 상품 등록 버튼 클릭</a:t>
                      </a:r>
                      <a:endParaRPr lang="en-US" altLang="ko-KR" sz="800" baseline="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307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카테고리를 지정한다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소분류 카테고리를 지정한다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카테고리를 검색한다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629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옵션 추가하기 버튼을 누르면 옵션 상자가 추가로 더 생성되며 최대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 추가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할 수 있다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61024596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대표 이미지를 추가한다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66640961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상세창에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나오는 상품 설명 사진을 추가한다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최대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7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79448119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설명과 수정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재진행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안내 탭을 각각 눌러서 상품의 설명을 입력한다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2199115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작성한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2~8 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 토대로 상품을 등록하며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My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조회 창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Company_GoodsList_01)</a:t>
                      </a:r>
                      <a:r>
                        <a:rPr lang="ko-KR" altLang="en-US" sz="800" dirty="0" smtClean="0"/>
                        <a:t>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089444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1" y="1620982"/>
            <a:ext cx="5635178" cy="38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86135" y="1181640"/>
              <a:ext cx="1121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Company_eq_01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34486" y="1174900"/>
              <a:ext cx="14681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사업자 </a:t>
              </a:r>
              <a:r>
                <a:rPr lang="ko-KR" altLang="en-US" sz="1000" dirty="0" err="1" smtClean="0"/>
                <a:t>게시글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조회창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61891"/>
              </p:ext>
            </p:extLst>
          </p:nvPr>
        </p:nvGraphicFramePr>
        <p:xfrm>
          <a:off x="9768703" y="922081"/>
          <a:ext cx="2013949" cy="5258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847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사이드 탭에서 </a:t>
                      </a:r>
                      <a:r>
                        <a:rPr lang="en-US" altLang="ko-KR" sz="800" dirty="0" smtClean="0"/>
                        <a:t>My 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조회</a:t>
                      </a:r>
                      <a:r>
                        <a:rPr lang="ko-KR" altLang="en-US" sz="800" baseline="0" dirty="0" smtClean="0"/>
                        <a:t>를 클릭하면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</a:t>
                      </a:r>
                      <a:r>
                        <a:rPr lang="en-US" altLang="ko-KR" sz="800" baseline="0" dirty="0" smtClean="0"/>
                        <a:t>My </a:t>
                      </a:r>
                      <a:r>
                        <a:rPr lang="ko-KR" altLang="en-US" sz="800" baseline="0" dirty="0" err="1" smtClean="0"/>
                        <a:t>게시글</a:t>
                      </a:r>
                      <a:r>
                        <a:rPr lang="ko-KR" altLang="en-US" sz="800" baseline="0" dirty="0" smtClean="0"/>
                        <a:t> 조회 페이지 출력된다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277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/>
                        <a:t>글 제목을 클릭하면 글 상세페이지</a:t>
                      </a:r>
                      <a:r>
                        <a:rPr lang="en-US" altLang="ko-KR" sz="800" dirty="0" smtClean="0"/>
                        <a:t>(Company_eqDt_01)</a:t>
                      </a:r>
                      <a:r>
                        <a:rPr lang="ko-KR" altLang="en-US" sz="800" dirty="0" smtClean="0"/>
                        <a:t>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87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 버튼을 누르면 새 글 작성 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Community_Form_01)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8036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자유 게시판 버튼을 누르면 자유게시판 전체 글 목록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페이지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(Community_01)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8036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30139351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73" y="1487537"/>
            <a:ext cx="7630590" cy="496321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871252" y="5763123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092594" y="5784374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95143" y="5756593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6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7841491" y="3333135"/>
            <a:ext cx="240628" cy="2180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13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63549" y="575164"/>
            <a:ext cx="2204451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</a:rPr>
              <a:t>Main </a:t>
            </a:r>
            <a:r>
              <a:rPr lang="ko-KR" altLang="en-US" b="1" kern="0" dirty="0" smtClean="0">
                <a:solidFill>
                  <a:srgbClr val="000000"/>
                </a:solidFill>
              </a:rPr>
              <a:t>레이아웃정의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87250" y="5749313"/>
            <a:ext cx="32223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상단 메뉴 구성</a:t>
            </a:r>
            <a:r>
              <a:rPr lang="en-US" altLang="ko-KR" kern="0" dirty="0">
                <a:solidFill>
                  <a:srgbClr val="000000"/>
                </a:solidFill>
                <a:latin typeface="KoPubWorld돋움체 Light"/>
              </a:rPr>
              <a:t>(Header) </a:t>
            </a: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5" y="1611716"/>
            <a:ext cx="10551484" cy="148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9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8010" y="1181640"/>
              <a:ext cx="13191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Company_eqDt_01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58286" y="1184425"/>
              <a:ext cx="16646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사업자 </a:t>
              </a:r>
              <a:r>
                <a:rPr lang="ko-KR" altLang="en-US" sz="900" dirty="0" err="1" smtClean="0"/>
                <a:t>게시글</a:t>
              </a:r>
              <a:r>
                <a:rPr lang="ko-KR" altLang="en-US" sz="900" dirty="0" smtClean="0"/>
                <a:t> 조회 </a:t>
              </a:r>
              <a:r>
                <a:rPr lang="ko-KR" altLang="en-US" sz="900" dirty="0" err="1" smtClean="0"/>
                <a:t>상세창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728691"/>
              </p:ext>
            </p:extLst>
          </p:nvPr>
        </p:nvGraphicFramePr>
        <p:xfrm>
          <a:off x="9768703" y="922081"/>
          <a:ext cx="2013949" cy="36508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22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6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My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조회창에서</a:t>
                      </a:r>
                      <a:r>
                        <a:rPr lang="ko-KR" altLang="en-US" sz="800" dirty="0" smtClean="0"/>
                        <a:t> 누른 해당  </a:t>
                      </a:r>
                      <a:r>
                        <a:rPr lang="ko-KR" altLang="en-US" sz="800" dirty="0" err="1" smtClean="0"/>
                        <a:t>게시글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상세창이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Body</a:t>
                      </a:r>
                      <a:r>
                        <a:rPr lang="ko-KR" altLang="en-US" sz="800" dirty="0" smtClean="0"/>
                        <a:t>에 출력된다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  <a:p>
                      <a:pPr algn="l" latinLnBrk="1"/>
                      <a:endParaRPr lang="en-US" altLang="ko-KR" sz="800" baseline="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847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Company_eq_01)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6277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추천 버튼을 누르면 추천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수가 올라간다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87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내용을 입력하고 등록을 누르면 댓글이 작성된다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7841491" y="3333135"/>
            <a:ext cx="240628" cy="2180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89" y="1117909"/>
            <a:ext cx="6082218" cy="5726492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2575768" y="3551161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31599" y="3639522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684848" y="3643130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336412" y="6003519"/>
            <a:ext cx="167592" cy="176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20208" y="1447800"/>
            <a:ext cx="237743" cy="18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47456" y="1177659"/>
              <a:ext cx="1274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Company_del_01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55485" y="1174900"/>
              <a:ext cx="1188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사업자 </a:t>
              </a:r>
              <a:r>
                <a:rPr lang="ko-KR" altLang="en-US" sz="1000" dirty="0" err="1" smtClean="0"/>
                <a:t>탈퇴창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72065"/>
              </p:ext>
            </p:extLst>
          </p:nvPr>
        </p:nvGraphicFramePr>
        <p:xfrm>
          <a:off x="9768703" y="1152474"/>
          <a:ext cx="2013949" cy="29772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lt"/>
                          <a:ea typeface="+mn-ea"/>
                          <a:cs typeface="+mn-cs"/>
                        </a:rPr>
                        <a:t>사업자 아이디로 로그인 후 </a:t>
                      </a:r>
                      <a:r>
                        <a:rPr lang="ko-KR" altLang="en-US" sz="800" dirty="0" smtClean="0"/>
                        <a:t>버튼 위 마우스 커서가 위치 했을 시</a:t>
                      </a:r>
                      <a:r>
                        <a:rPr lang="en-US" altLang="ko-KR" sz="800" dirty="0" smtClean="0"/>
                        <a:t>(hover)</a:t>
                      </a:r>
                      <a:r>
                        <a:rPr lang="ko-KR" altLang="en-US" sz="800" dirty="0" smtClean="0"/>
                        <a:t> 사업자 </a:t>
                      </a:r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항목들을 보여준다</a:t>
                      </a:r>
                      <a:endParaRPr lang="en-US" altLang="ko-KR" sz="800" baseline="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8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/>
                        <a:t>마이페이지</a:t>
                      </a:r>
                      <a:r>
                        <a:rPr lang="ko-KR" altLang="en-US" sz="800" dirty="0" smtClean="0"/>
                        <a:t> 사이드 탭에서 회원 탈퇴 탭 클릭</a:t>
                      </a:r>
                      <a:r>
                        <a:rPr lang="ko-KR" altLang="en-US" sz="800" baseline="0" dirty="0" smtClean="0"/>
                        <a:t>하면 회원 탈퇴 창이 </a:t>
                      </a:r>
                      <a:r>
                        <a:rPr lang="en-US" altLang="ko-KR" sz="800" baseline="0" dirty="0" smtClean="0"/>
                        <a:t>Body</a:t>
                      </a:r>
                      <a:r>
                        <a:rPr lang="ko-KR" altLang="en-US" sz="800" baseline="0" dirty="0" smtClean="0"/>
                        <a:t>에 출력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1.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탈퇴 사유를 선택합니다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b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2.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기타 내용이 있으면 입력 할 수 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62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탈퇴 버튼을 누르면 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AA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사이트 사업체가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탈퇴되고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되지 않은 상태의 메인 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(Main_01)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76" y="1152474"/>
            <a:ext cx="7592485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9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3202" y="1190237"/>
              <a:ext cx="12402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adminmemberlist_01</a:t>
              </a:r>
              <a:endParaRPr lang="ko-KR" alt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8335" y="1197646"/>
              <a:ext cx="10283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등록 회원 </a:t>
              </a:r>
              <a:r>
                <a:rPr lang="ko-KR" altLang="en-US" sz="800" dirty="0" err="1" smtClean="0"/>
                <a:t>정보창</a:t>
              </a:r>
              <a:endParaRPr lang="ko-KR" altLang="en-US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61980"/>
              </p:ext>
            </p:extLst>
          </p:nvPr>
        </p:nvGraphicFramePr>
        <p:xfrm>
          <a:off x="9768703" y="1306347"/>
          <a:ext cx="2013949" cy="46938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사이트에 가입된 회원을 조회한다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아이디 혹은 휴대폰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번호를 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입력시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등록된 회원이 검색된다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해당회원에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대해 신고가 누적될 시 관리자가 확인하여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회원을 비활성 할 수 있다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8498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활성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비활성 버튼을 누른 상태를 저장해준다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94" y="1297969"/>
            <a:ext cx="8008801" cy="52214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62" y="1932912"/>
            <a:ext cx="1247950" cy="27626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21144" y="4494409"/>
            <a:ext cx="108692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</p:spTree>
    <p:extLst>
      <p:ext uri="{BB962C8B-B14F-4D97-AF65-F5344CB8AC3E}">
        <p14:creationId xmlns:p14="http://schemas.microsoft.com/office/powerpoint/2010/main" val="19936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88200"/>
              </p:ext>
            </p:extLst>
          </p:nvPr>
        </p:nvGraphicFramePr>
        <p:xfrm>
          <a:off x="9768703" y="1306347"/>
          <a:ext cx="2013949" cy="47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사이트에 가입된 사업체를 조회한다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업체명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또는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업체번호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를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입력시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등록된 업체가 검색된다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해당업체에 대해 신고가 누적될 시 관리자가 확인하여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업체를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비활성 할 수 있다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8498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 활성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비활성 버튼을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누른 상태를 저장해준다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48" y="1120373"/>
            <a:ext cx="7751091" cy="55764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61596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등록 사업체 </a:t>
            </a:r>
            <a:r>
              <a:rPr lang="ko-KR" altLang="en-US" sz="800" dirty="0" err="1" smtClean="0"/>
              <a:t>정보창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69220" y="851922"/>
            <a:ext cx="1240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adminCompanylist_01</a:t>
            </a:r>
            <a:endParaRPr lang="ko-KR" altLang="en-US" sz="8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35" y="1841472"/>
            <a:ext cx="1247949" cy="27626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201550" y="4590662"/>
            <a:ext cx="108692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</p:spTree>
    <p:extLst>
      <p:ext uri="{BB962C8B-B14F-4D97-AF65-F5344CB8AC3E}">
        <p14:creationId xmlns:p14="http://schemas.microsoft.com/office/powerpoint/2010/main" val="13016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68110"/>
              </p:ext>
            </p:extLst>
          </p:nvPr>
        </p:nvGraphicFramePr>
        <p:xfrm>
          <a:off x="9768703" y="1306347"/>
          <a:ext cx="2013949" cy="46469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사이트에 등록된 상품을 조회한다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상품명 또는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업체명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입력시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등록된 상품이 검색된다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33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해당상품에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대해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신고가누적되거나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부적절한 상품 게시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확인시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부적합 버튼으로 게시된 상품을 비활성화 할 수 있다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8498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적합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부적합 버튼을 누른 상태를 저장해준다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등록 </a:t>
            </a:r>
            <a:r>
              <a:rPr lang="ko-KR" altLang="en-US" sz="800" smtClean="0"/>
              <a:t>상품 </a:t>
            </a:r>
            <a:r>
              <a:rPr lang="ko-KR" altLang="en-US" sz="800" dirty="0" err="1" smtClean="0"/>
              <a:t>조회창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69220" y="851922"/>
            <a:ext cx="1240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adminGoodslist_01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5" y="1128352"/>
            <a:ext cx="7500327" cy="54440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32" y="1834931"/>
            <a:ext cx="1247949" cy="27626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309770" y="4292279"/>
            <a:ext cx="108692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21476" y="4555848"/>
            <a:ext cx="615142" cy="22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335175"/>
              </p:ext>
            </p:extLst>
          </p:nvPr>
        </p:nvGraphicFramePr>
        <p:xfrm>
          <a:off x="9768703" y="1306347"/>
          <a:ext cx="2013949" cy="3518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문의 내역 탭을 선택한다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원하는 분류를 선택하여 조회할 수 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체크박스를 활용하여 선택 항목을 삭제 할 수 있다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923426" y="851922"/>
            <a:ext cx="1382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문의 내역 </a:t>
            </a:r>
            <a:r>
              <a:rPr lang="ko-KR" altLang="en-US" sz="800" dirty="0" err="1" smtClean="0"/>
              <a:t>조회창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40565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Admin_Eq_01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9" y="2952726"/>
            <a:ext cx="8440840" cy="3745111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21720" y="5248335"/>
            <a:ext cx="977450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5914" y="5267354"/>
            <a:ext cx="11657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9" y="1508623"/>
            <a:ext cx="8182250" cy="116157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99316" y="2261062"/>
            <a:ext cx="1014153" cy="2493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관리자 페이지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79842" y="2200490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08723" y="2480947"/>
            <a:ext cx="839944" cy="45943"/>
          </a:xfrm>
          <a:prstGeom prst="rect">
            <a:avLst/>
          </a:prstGeom>
          <a:solidFill>
            <a:srgbClr val="FBD400"/>
          </a:solidFill>
          <a:ln>
            <a:solidFill>
              <a:srgbClr val="FB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3518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메인페이지로 돌아간다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926018" y="851922"/>
            <a:ext cx="1383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신고 내역 </a:t>
            </a:r>
            <a:r>
              <a:rPr lang="ko-KR" altLang="en-US" sz="800" dirty="0" err="1" smtClean="0"/>
              <a:t>조회창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93675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Admin_119_01</a:t>
            </a:r>
            <a:endParaRPr lang="ko-KR" altLang="en-US" sz="8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3518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신고 내역 탭을 선택한다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</a:t>
                      </a:r>
                      <a:r>
                        <a:rPr lang="en-US" altLang="ko-KR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혹은 사업체를 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선택하여 조회할 수 있다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체크박스를 활용하여 선택 항목을 일괄 처리 또는 삭제 할 수 있다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3648511" y="3120225"/>
            <a:ext cx="226647" cy="226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628955" y="4364522"/>
            <a:ext cx="226647" cy="226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50579" y="5014738"/>
            <a:ext cx="11657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u="sng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81630" y="5421137"/>
            <a:ext cx="977450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1" y="2746109"/>
            <a:ext cx="8389121" cy="346347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76385" y="5011548"/>
            <a:ext cx="977450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37308" y="5079152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79" y="1325952"/>
            <a:ext cx="8182250" cy="1161570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7190505" y="2069871"/>
            <a:ext cx="1014153" cy="2493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관리자 페이지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076487" y="2013676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05368" y="2294133"/>
            <a:ext cx="839944" cy="45943"/>
          </a:xfrm>
          <a:prstGeom prst="rect">
            <a:avLst/>
          </a:prstGeom>
          <a:solidFill>
            <a:srgbClr val="FBD400"/>
          </a:solidFill>
          <a:ln>
            <a:solidFill>
              <a:srgbClr val="FB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648511" y="3214060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665632" y="4427105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290161"/>
              </p:ext>
            </p:extLst>
          </p:nvPr>
        </p:nvGraphicFramePr>
        <p:xfrm>
          <a:off x="9768703" y="1306347"/>
          <a:ext cx="2013949" cy="4308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사이트에 주문된 모든 상품을 보여준다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주문건에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진행상태별로 정렬 할 수 있다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주문한 회원의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나 휴대폰번호를 </a:t>
                      </a:r>
                      <a:r>
                        <a:rPr lang="ko-KR" altLang="en-US" sz="9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입력시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입력된 해당 </a:t>
                      </a:r>
                      <a:r>
                        <a:rPr lang="ko-KR" altLang="en-US" sz="90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주문건을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검색할 수 있다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789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 상세 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(Goods_detail_01)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전체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주문 </a:t>
            </a:r>
            <a:r>
              <a:rPr lang="ko-KR" altLang="en-US" sz="800" dirty="0" err="1" smtClean="0"/>
              <a:t>조회창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40565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adminTotalOrderList_01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1" y="1306347"/>
            <a:ext cx="7789431" cy="537685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64" y="2016039"/>
            <a:ext cx="1247949" cy="27626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13121" y="4735042"/>
            <a:ext cx="108692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</a:p>
        </p:txBody>
      </p:sp>
    </p:spTree>
    <p:extLst>
      <p:ext uri="{BB962C8B-B14F-4D97-AF65-F5344CB8AC3E}">
        <p14:creationId xmlns:p14="http://schemas.microsoft.com/office/powerpoint/2010/main" val="31567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24585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매출 </a:t>
            </a:r>
            <a:r>
              <a:rPr lang="ko-KR" altLang="en-US" sz="800" dirty="0" err="1" smtClean="0"/>
              <a:t>관리창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339136" y="728812"/>
            <a:ext cx="1315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Admin_TotalPrice_01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478130"/>
            <a:ext cx="8187417" cy="3981180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24585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매출 관리 탭을 선택한다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조회할 조건을 선택하여 조회 버튼을 누른다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1328615" y="4134338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99842" y="3756633"/>
            <a:ext cx="977450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48996" y="3764891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644524" y="84712"/>
            <a:ext cx="2204451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</a:rPr>
              <a:t>Main </a:t>
            </a:r>
            <a:r>
              <a:rPr lang="ko-KR" altLang="en-US" b="1" kern="0" dirty="0" smtClean="0">
                <a:solidFill>
                  <a:srgbClr val="000000"/>
                </a:solidFill>
              </a:rPr>
              <a:t>레이아웃정의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37503" y="5908730"/>
            <a:ext cx="276389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주 메뉴 구성</a:t>
            </a:r>
            <a:r>
              <a:rPr lang="en-US" altLang="ko-KR" kern="0" dirty="0">
                <a:solidFill>
                  <a:srgbClr val="000000"/>
                </a:solidFill>
                <a:latin typeface="KoPubWorld돋움체 Light"/>
              </a:rPr>
              <a:t>(Body) </a:t>
            </a: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68" y="0"/>
            <a:ext cx="4802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3518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메인페이지로 돌아간다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</a:t>
            </a:r>
            <a:r>
              <a:rPr lang="ko-KR" altLang="en-US" sz="800" dirty="0" err="1" smtClean="0"/>
              <a:t>이벤트창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240565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Admin_Event_01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5" y="1306347"/>
            <a:ext cx="6555186" cy="5379870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95140"/>
              </p:ext>
            </p:extLst>
          </p:nvPr>
        </p:nvGraphicFramePr>
        <p:xfrm>
          <a:off x="9768703" y="1306346"/>
          <a:ext cx="2013949" cy="39716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501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284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관리자 계정으로 로그인한다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84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이벤트 관리 탭을 선택한다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64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등록한 이벤트 내용을 수정한다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387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이벤트를 등록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및 삭제 할 수 있다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.(</a:t>
                      </a:r>
                      <a:r>
                        <a:rPr lang="en-US" altLang="ko-KR" sz="900" dirty="0" smtClean="0"/>
                        <a:t>Admin_Notice_02)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6264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b="1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포인트를 지급할 회원 정보를 입력하고 포인트 지급하기를 누른다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627532936"/>
                  </a:ext>
                </a:extLst>
              </a:tr>
              <a:tr h="9184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b="1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포인트 지급내역을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날짜별로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조회를 할 수 있다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77101798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1328615" y="4134338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02765" y="3175364"/>
            <a:ext cx="977450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24305" y="3140573"/>
            <a:ext cx="96372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9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24585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07789" y="851922"/>
            <a:ext cx="1382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</a:t>
            </a:r>
            <a:r>
              <a:rPr lang="ko-KR" altLang="en-US" sz="800" dirty="0" err="1" smtClean="0"/>
              <a:t>공지창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70230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Admin_Notice_01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985107"/>
            <a:ext cx="8190169" cy="2399323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22101"/>
              </p:ext>
            </p:extLst>
          </p:nvPr>
        </p:nvGraphicFramePr>
        <p:xfrm>
          <a:off x="9768703" y="1306347"/>
          <a:ext cx="2013949" cy="31138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탭에서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관리자 게시물 등록 탭을 선택하면 관리자 </a:t>
                      </a:r>
                      <a:r>
                        <a:rPr lang="ko-KR" altLang="en-US" sz="85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 창으로 이동한다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제목을 누르면 공지사항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업데이트 </a:t>
                      </a:r>
                      <a:r>
                        <a:rPr lang="ko-KR" altLang="en-US" sz="8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상세창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Admin_Notice_03)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 smtClean="0"/>
                        <a:t>Admin_Notice_02)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또는 선택사항 삭제 버튼을 누른다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318483759"/>
                  </a:ext>
                </a:extLst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675503" y="3946768"/>
            <a:ext cx="1012620" cy="2735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28615" y="4134338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47848" y="4020494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u="sng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u="sng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36800" y="1985107"/>
            <a:ext cx="1813169" cy="4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88615" y="207688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관리자 </a:t>
            </a:r>
            <a:r>
              <a:rPr lang="ko-KR" altLang="en-US" b="1" dirty="0" err="1" smtClean="0"/>
              <a:t>게시글</a:t>
            </a:r>
            <a:r>
              <a:rPr lang="ko-KR" altLang="en-US" b="1" dirty="0"/>
              <a:t> </a:t>
            </a:r>
            <a:r>
              <a:rPr lang="ko-KR" altLang="en-US" b="1" dirty="0" smtClean="0"/>
              <a:t>조회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5798854" y="2810089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297300" y="3606500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4308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메인페이지로 돌아간다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789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버튼을 누르면 회원가입이 완료된</a:t>
                      </a:r>
                      <a:r>
                        <a:rPr lang="ko-KR" altLang="en-US" sz="8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후 로그인 창으로 이동 또는 메인페이지로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65553" y="851922"/>
            <a:ext cx="1241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</a:t>
            </a:r>
            <a:r>
              <a:rPr lang="ko-KR" altLang="en-US" sz="800" smtClean="0"/>
              <a:t>관리자 게시물 </a:t>
            </a:r>
            <a:r>
              <a:rPr lang="ko-KR" altLang="en-US" sz="800" dirty="0" err="1" smtClean="0"/>
              <a:t>등록창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60510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Admin_Notice_02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19" y="1232909"/>
            <a:ext cx="7241252" cy="5281214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5022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670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68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23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탭에서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관리자 게시물 등록 탭을 선택하면 관리자 </a:t>
                      </a:r>
                      <a:r>
                        <a:rPr lang="ko-KR" altLang="en-US" sz="850" baseline="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 창으로 이동한다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73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작성할 카테고리를 선택한다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484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작성한다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425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내용을 작성한다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19657780"/>
                  </a:ext>
                </a:extLst>
              </a:tr>
              <a:tr h="425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업로드할 파일을 선택한다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40509691"/>
                  </a:ext>
                </a:extLst>
              </a:tr>
              <a:tr h="454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작성한 내용이 </a:t>
                      </a:r>
                      <a:r>
                        <a:rPr lang="ko-KR" altLang="en-US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게시글로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등록된다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514074930"/>
                  </a:ext>
                </a:extLst>
              </a:tr>
              <a:tr h="962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Admin_Notice01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7806034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92228" y="3276300"/>
            <a:ext cx="5314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이벤트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28615" y="4134338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60719" y="4106464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u="sng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u="sng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49" y="1830165"/>
            <a:ext cx="166710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768703" y="1306347"/>
          <a:ext cx="2013949" cy="3518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56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메인페이지에서 회원가입 버튼을 누르면 회원가입 페이지로 이동한다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86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입력 된 아이디의 </a:t>
                      </a:r>
                      <a:r>
                        <a:rPr lang="ko-KR" altLang="en-US" sz="85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중복검사를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해야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된다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2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이메일과 휴대폰 본인 인증을 해야한다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1060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 진행중인 회원가입 상태를</a:t>
                      </a:r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취소하고 메인페이지로 돌아간다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31932" y="851922"/>
            <a:ext cx="110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공지사항 </a:t>
            </a:r>
            <a:r>
              <a:rPr lang="ko-KR" altLang="en-US" sz="800" dirty="0" err="1" smtClean="0"/>
              <a:t>상세창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23339" y="851922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Admin_Notice_03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1" y="1306348"/>
            <a:ext cx="7405654" cy="5475270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9768703" y="1306348"/>
          <a:ext cx="2013949" cy="35189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65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658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211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Admin_Notice01</a:t>
                      </a: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제목을 선택한다</a:t>
                      </a:r>
                      <a:r>
                        <a:rPr lang="en-US" altLang="ko-KR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706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수정사항을 입력하고 수정하기 버튼을 누른다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59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 버튼을 누르면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Admin_Notice01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1190306" y="4337538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36561" y="4353168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u="sng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u="sng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5477" y="3487316"/>
            <a:ext cx="5314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이벤트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84" y="1965808"/>
            <a:ext cx="166710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8796" y="1174900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  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공통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03904" y="851922"/>
            <a:ext cx="1236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 관리자 이벤트 </a:t>
            </a:r>
            <a:r>
              <a:rPr lang="ko-KR" altLang="en-US" sz="800" dirty="0" err="1" smtClean="0"/>
              <a:t>수정창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2153996" y="859331"/>
            <a:ext cx="1315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         Admin_Event_02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67" y="1223513"/>
            <a:ext cx="7786904" cy="5634487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562116"/>
              </p:ext>
            </p:extLst>
          </p:nvPr>
        </p:nvGraphicFramePr>
        <p:xfrm>
          <a:off x="9768703" y="1306347"/>
          <a:ext cx="2013949" cy="36542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3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790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계정으로 로그인후 관리자 페이지에 진입한다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66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탭에서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관리자 이벤트 관리 탭을 선택하면 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(Admin_Event_01)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페이지가 출력되고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 버튼을 누르면 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(Admin_Event_02)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페이지가 </a:t>
                      </a:r>
                      <a:r>
                        <a:rPr lang="en-US" altLang="ko-KR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Body</a:t>
                      </a:r>
                      <a:r>
                        <a:rPr lang="ko-KR" altLang="en-US" sz="85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 출력</a:t>
                      </a:r>
                      <a:endParaRPr lang="ko-KR" altLang="en-US" sz="85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650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버튼을 누르면 수정 사항이 저장되고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이벤트 관리 페이지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(Admin_Event_01)</a:t>
                      </a:r>
                      <a:r>
                        <a:rPr lang="ko-KR" altLang="en-US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페이지로 이동한다</a:t>
                      </a:r>
                      <a:r>
                        <a:rPr lang="en-US" altLang="ko-KR" sz="8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892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취소하기를 누르면 </a:t>
                      </a:r>
                      <a:r>
                        <a:rPr lang="en-US" altLang="ko-KR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Admin_Event_01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</a:p>
                    <a:p>
                      <a:pPr algn="l" latinLnBrk="1"/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196492" y="2524369"/>
            <a:ext cx="523631" cy="35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56677" y="4282830"/>
            <a:ext cx="648677" cy="1875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4854" y="4254956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관리자 게시물 등록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55" y="1794295"/>
            <a:ext cx="166710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CS_01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17394" y="1174900"/>
              <a:ext cx="1203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고객센터 </a:t>
              </a:r>
              <a:r>
                <a:rPr lang="ko-KR" altLang="en-US" sz="1000" dirty="0" err="1" smtClean="0"/>
                <a:t>메인창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13252"/>
              </p:ext>
            </p:extLst>
          </p:nvPr>
        </p:nvGraphicFramePr>
        <p:xfrm>
          <a:off x="9768703" y="1306347"/>
          <a:ext cx="2013949" cy="47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고객센터</a:t>
                      </a:r>
                      <a:r>
                        <a:rPr lang="ko-KR" altLang="en-US" sz="1000" baseline="0" dirty="0" smtClean="0"/>
                        <a:t> 버튼을 누르면 고객센터 </a:t>
                      </a:r>
                      <a:r>
                        <a:rPr lang="ko-KR" altLang="en-US" sz="1000" baseline="0" dirty="0" err="1" smtClean="0"/>
                        <a:t>메인창</a:t>
                      </a:r>
                      <a:r>
                        <a:rPr lang="en-US" altLang="ko-KR" sz="1000" baseline="0" dirty="0" smtClean="0"/>
                        <a:t>(Cs_01)</a:t>
                      </a:r>
                      <a:r>
                        <a:rPr lang="ko-KR" altLang="en-US" sz="1000" baseline="0" dirty="0" smtClean="0"/>
                        <a:t>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묻는 질문의 버튼을 누르면 해당 질문에 대한 상세페이지로 이동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더보기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를 누르면 해당 항목에 대한 목록페이지로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8498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문의하기 버튼을 누르면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문의글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Cs_ContentForm_01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86208403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1224379"/>
            <a:ext cx="7532578" cy="54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08014" y="1177659"/>
              <a:ext cx="1125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CS_Question_01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31669" y="1174900"/>
              <a:ext cx="1329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자주 묻는 </a:t>
              </a:r>
              <a:r>
                <a:rPr lang="ko-KR" altLang="en-US" sz="1000" dirty="0" err="1" smtClean="0"/>
                <a:t>질문창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50254"/>
              </p:ext>
            </p:extLst>
          </p:nvPr>
        </p:nvGraphicFramePr>
        <p:xfrm>
          <a:off x="9768703" y="1306347"/>
          <a:ext cx="2013949" cy="3880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고객센터</a:t>
                      </a:r>
                      <a:r>
                        <a:rPr lang="ko-KR" altLang="en-US" sz="1000" baseline="0" dirty="0" smtClean="0"/>
                        <a:t> 버튼을 눌러 고객센터 </a:t>
                      </a:r>
                      <a:r>
                        <a:rPr lang="ko-KR" altLang="en-US" sz="1000" baseline="0" dirty="0" err="1" smtClean="0"/>
                        <a:t>메인에</a:t>
                      </a:r>
                      <a:r>
                        <a:rPr lang="ko-KR" altLang="en-US" sz="1000" baseline="0" dirty="0" smtClean="0"/>
                        <a:t> 들어간다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자주 묻는 질문을 클릭하면 현재 페이지에 도달한다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제목을 클릭하면 해당 항목의 상세페이지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CS_QuestionDt_01)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9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9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9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r>
                        <a:rPr lang="en-US" altLang="ko-KR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3" y="1306347"/>
            <a:ext cx="8623070" cy="5293456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454600" y="3404060"/>
            <a:ext cx="166381" cy="166381"/>
          </a:xfrm>
          <a:prstGeom prst="ellipse">
            <a:avLst/>
          </a:prstGeom>
          <a:solidFill>
            <a:srgbClr val="FBD400"/>
          </a:solidFill>
          <a:ln>
            <a:solidFill>
              <a:srgbClr val="FB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22026" y="1177659"/>
              <a:ext cx="1294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CS_QuestionDt_01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31669" y="1174900"/>
              <a:ext cx="1329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자주 묻는 </a:t>
              </a:r>
              <a:r>
                <a:rPr lang="ko-KR" altLang="en-US" sz="1000" dirty="0" err="1" smtClean="0"/>
                <a:t>질문창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218447"/>
              </p:ext>
            </p:extLst>
          </p:nvPr>
        </p:nvGraphicFramePr>
        <p:xfrm>
          <a:off x="9768703" y="1306347"/>
          <a:ext cx="2013949" cy="21805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자주 묻는 질문 페이지에서 클릭한 항목의 </a:t>
                      </a:r>
                      <a:r>
                        <a:rPr lang="ko-KR" altLang="en-US" sz="1000" dirty="0" err="1" smtClean="0"/>
                        <a:t>상세창이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에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자주 묻는 질문 창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CS_Question_01)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1454600" y="3404060"/>
            <a:ext cx="166381" cy="166381"/>
          </a:xfrm>
          <a:prstGeom prst="ellipse">
            <a:avLst/>
          </a:prstGeom>
          <a:solidFill>
            <a:srgbClr val="FBD400"/>
          </a:solidFill>
          <a:ln>
            <a:solidFill>
              <a:srgbClr val="FB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7" y="1160556"/>
            <a:ext cx="7655842" cy="56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Cs_Use_01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7894" y="1174900"/>
              <a:ext cx="879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이용약관창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584893"/>
              </p:ext>
            </p:extLst>
          </p:nvPr>
        </p:nvGraphicFramePr>
        <p:xfrm>
          <a:off x="9768703" y="1306347"/>
          <a:ext cx="2013949" cy="3880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고객센터</a:t>
                      </a:r>
                      <a:r>
                        <a:rPr lang="ko-KR" altLang="en-US" sz="1000" baseline="0" dirty="0" smtClean="0"/>
                        <a:t> 버튼을 누르면 고객센터 </a:t>
                      </a:r>
                      <a:r>
                        <a:rPr lang="ko-KR" altLang="en-US" sz="1000" baseline="0" dirty="0" err="1" smtClean="0"/>
                        <a:t>메인창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CS_01)</a:t>
                      </a:r>
                      <a:r>
                        <a:rPr lang="ko-KR" altLang="en-US" sz="1000" baseline="0" dirty="0" smtClean="0"/>
                        <a:t>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이용약관을 클릭하면 현재 페이지에 도달한다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Cs_UseDt_01)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7" y="1189834"/>
            <a:ext cx="9116697" cy="566816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13121" y="4310148"/>
            <a:ext cx="166381" cy="166381"/>
          </a:xfrm>
          <a:prstGeom prst="ellipse">
            <a:avLst/>
          </a:prstGeom>
          <a:solidFill>
            <a:srgbClr val="FBD400"/>
          </a:solidFill>
          <a:ln>
            <a:solidFill>
              <a:srgbClr val="FB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63549" y="575164"/>
            <a:ext cx="2204451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</a:rPr>
              <a:t>Main </a:t>
            </a:r>
            <a:r>
              <a:rPr lang="ko-KR" altLang="en-US" b="1" kern="0" dirty="0" smtClean="0">
                <a:solidFill>
                  <a:srgbClr val="000000"/>
                </a:solidFill>
              </a:rPr>
              <a:t>레이아웃정의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25794" y="5765643"/>
            <a:ext cx="314220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하단 메뉴 구성</a:t>
            </a:r>
            <a:r>
              <a:rPr lang="en-US" altLang="ko-KR" kern="0" dirty="0">
                <a:solidFill>
                  <a:srgbClr val="000000"/>
                </a:solidFill>
                <a:latin typeface="KoPubWorld돋움체 Light"/>
              </a:rPr>
              <a:t>(Footer) </a:t>
            </a: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17" y="2195969"/>
            <a:ext cx="9982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27524" y="1177659"/>
              <a:ext cx="9533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Cs_UseDt_01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7894" y="1174900"/>
              <a:ext cx="879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이용약관창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74824"/>
              </p:ext>
            </p:extLst>
          </p:nvPr>
        </p:nvGraphicFramePr>
        <p:xfrm>
          <a:off x="9768703" y="1306347"/>
          <a:ext cx="2013949" cy="20281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이용약관 페이지에서 클릭한 항목의 </a:t>
                      </a:r>
                      <a:r>
                        <a:rPr lang="ko-KR" altLang="en-US" sz="1000" dirty="0" err="1" smtClean="0"/>
                        <a:t>상세창이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에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이용약관 창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Cs_Use_01)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71" y="1306347"/>
            <a:ext cx="5933918" cy="52568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63" y="1306347"/>
            <a:ext cx="6170712" cy="5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45234" y="1177659"/>
              <a:ext cx="1184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Cs_PerInfo_01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4044" y="1174900"/>
              <a:ext cx="1484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개인정보처리방침창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29419"/>
              </p:ext>
            </p:extLst>
          </p:nvPr>
        </p:nvGraphicFramePr>
        <p:xfrm>
          <a:off x="9768703" y="1306347"/>
          <a:ext cx="2013949" cy="3880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고객센터</a:t>
                      </a:r>
                      <a:r>
                        <a:rPr lang="ko-KR" altLang="en-US" sz="1000" baseline="0" dirty="0" smtClean="0"/>
                        <a:t> 버튼을 누르면 고객센터 </a:t>
                      </a:r>
                      <a:r>
                        <a:rPr lang="ko-KR" altLang="en-US" sz="1000" baseline="0" dirty="0" err="1" smtClean="0"/>
                        <a:t>메인창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CS_01)</a:t>
                      </a:r>
                      <a:r>
                        <a:rPr lang="ko-KR" altLang="en-US" sz="1000" baseline="0" dirty="0" smtClean="0"/>
                        <a:t>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개인정보처리방침을 클릭하면 현재 페이지에 도달한다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Cs_PerInfoDt_01)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3" y="1114374"/>
            <a:ext cx="8494572" cy="5408062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688739" y="4451464"/>
            <a:ext cx="166381" cy="166381"/>
          </a:xfrm>
          <a:prstGeom prst="ellipse">
            <a:avLst/>
          </a:prstGeom>
          <a:solidFill>
            <a:srgbClr val="FBD400"/>
          </a:solidFill>
          <a:ln>
            <a:solidFill>
              <a:srgbClr val="FB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8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45234" y="1177659"/>
              <a:ext cx="1184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Cs_PerInfoDt_01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17369" y="1174900"/>
              <a:ext cx="18434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개인정보처리방침 </a:t>
              </a:r>
              <a:r>
                <a:rPr lang="ko-KR" altLang="en-US" sz="900" dirty="0" err="1" smtClean="0"/>
                <a:t>상세창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sp>
        <p:nvSpPr>
          <p:cNvPr id="20" name="타원 19"/>
          <p:cNvSpPr/>
          <p:nvPr/>
        </p:nvSpPr>
        <p:spPr>
          <a:xfrm>
            <a:off x="1688739" y="4451464"/>
            <a:ext cx="166381" cy="166381"/>
          </a:xfrm>
          <a:prstGeom prst="ellipse">
            <a:avLst/>
          </a:prstGeom>
          <a:solidFill>
            <a:srgbClr val="FBD400"/>
          </a:solidFill>
          <a:ln>
            <a:solidFill>
              <a:srgbClr val="FB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05" y="1228674"/>
            <a:ext cx="8323398" cy="52960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48700" y="1419225"/>
            <a:ext cx="428625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859" y="1177659"/>
              <a:ext cx="9208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CS_Quriy_01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72601" y="1174900"/>
              <a:ext cx="9806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문의 </a:t>
              </a:r>
              <a:r>
                <a:rPr lang="ko-KR" altLang="en-US" sz="1000" dirty="0" err="1" smtClean="0"/>
                <a:t>내역창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152"/>
              </p:ext>
            </p:extLst>
          </p:nvPr>
        </p:nvGraphicFramePr>
        <p:xfrm>
          <a:off x="9768703" y="1306347"/>
          <a:ext cx="2013949" cy="3880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고객센터</a:t>
                      </a:r>
                      <a:r>
                        <a:rPr lang="ko-KR" altLang="en-US" sz="1000" baseline="0" dirty="0" smtClean="0"/>
                        <a:t> 버튼을 누르면 고객센터 </a:t>
                      </a:r>
                      <a:r>
                        <a:rPr lang="ko-KR" altLang="en-US" sz="1000" baseline="0" dirty="0" err="1" smtClean="0"/>
                        <a:t>메인창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CS_01)</a:t>
                      </a:r>
                      <a:r>
                        <a:rPr lang="ko-KR" altLang="en-US" sz="1000" baseline="0" dirty="0" smtClean="0"/>
                        <a:t>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개인정보처리방침을 클릭하면 현재 페이지에 도달한다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39" y="1306347"/>
            <a:ext cx="7787778" cy="50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97609" y="1177659"/>
              <a:ext cx="1124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CS_QuriyDt_01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4537" y="1174900"/>
              <a:ext cx="120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문의 내역 </a:t>
              </a:r>
              <a:r>
                <a:rPr lang="ko-KR" altLang="en-US" sz="1000" dirty="0" err="1" smtClean="0"/>
                <a:t>상세창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93556"/>
              </p:ext>
            </p:extLst>
          </p:nvPr>
        </p:nvGraphicFramePr>
        <p:xfrm>
          <a:off x="9768703" y="1306347"/>
          <a:ext cx="2013949" cy="28992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문의 </a:t>
                      </a:r>
                      <a:r>
                        <a:rPr lang="ko-KR" altLang="en-US" sz="1000" dirty="0" err="1" smtClean="0"/>
                        <a:t>내역창에서</a:t>
                      </a:r>
                      <a:r>
                        <a:rPr lang="ko-KR" altLang="en-US" sz="1000" dirty="0" smtClean="0"/>
                        <a:t> 누른 해당 문의 내역 </a:t>
                      </a:r>
                      <a:r>
                        <a:rPr lang="ko-KR" altLang="en-US" sz="1000" dirty="0" err="1" smtClean="0"/>
                        <a:t>상세창이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에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작성하고 등록 버튼을 누르면 댓글이 작성된다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목록으로 버튼을 누르면 문의 내역 창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CS_Quriy_01)</a:t>
                      </a:r>
                      <a:r>
                        <a:rPr lang="ko-KR" altLang="en-US" sz="1000" dirty="0" smtClean="0"/>
                        <a:t>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222" y="1120373"/>
            <a:ext cx="5847422" cy="56561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216821" y="5571086"/>
            <a:ext cx="124691" cy="124691"/>
          </a:xfrm>
          <a:prstGeom prst="ellipse">
            <a:avLst/>
          </a:prstGeom>
          <a:solidFill>
            <a:srgbClr val="ECC300"/>
          </a:solidFill>
          <a:ln>
            <a:solidFill>
              <a:srgbClr val="EC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62875" y="1209675"/>
            <a:ext cx="333375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597196" y="3285086"/>
            <a:ext cx="124691" cy="124691"/>
          </a:xfrm>
          <a:prstGeom prst="ellipse">
            <a:avLst/>
          </a:prstGeom>
          <a:solidFill>
            <a:srgbClr val="ECC300"/>
          </a:solidFill>
          <a:ln>
            <a:solidFill>
              <a:srgbClr val="EC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961" y="1177659"/>
              <a:ext cx="15137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Cs_ContentForm_01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6237" y="1174900"/>
              <a:ext cx="11585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문의 글 </a:t>
              </a:r>
              <a:r>
                <a:rPr lang="ko-KR" altLang="en-US" sz="1000" dirty="0" err="1" smtClean="0"/>
                <a:t>작성창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839492" y="2992155"/>
            <a:ext cx="214043" cy="200055"/>
            <a:chOff x="2236855" y="1654446"/>
            <a:chExt cx="214043" cy="200055"/>
          </a:xfrm>
        </p:grpSpPr>
        <p:sp>
          <p:nvSpPr>
            <p:cNvPr id="45" name="타원 44"/>
            <p:cNvSpPr/>
            <p:nvPr/>
          </p:nvSpPr>
          <p:spPr>
            <a:xfrm>
              <a:off x="2282402" y="1674940"/>
              <a:ext cx="140215" cy="1402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36855" y="1654446"/>
              <a:ext cx="214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47" y="1263534"/>
            <a:ext cx="6955744" cy="5482398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0172"/>
              </p:ext>
            </p:extLst>
          </p:nvPr>
        </p:nvGraphicFramePr>
        <p:xfrm>
          <a:off x="9621134" y="1263534"/>
          <a:ext cx="2309088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6">
                  <a:extLst>
                    <a:ext uri="{9D8B030D-6E8A-4147-A177-3AD203B41FA5}">
                      <a16:colId xmlns:a16="http://schemas.microsoft.com/office/drawing/2014/main" val="1601714304"/>
                    </a:ext>
                  </a:extLst>
                </a:gridCol>
                <a:gridCol w="1783072">
                  <a:extLst>
                    <a:ext uri="{9D8B030D-6E8A-4147-A177-3AD203B41FA5}">
                      <a16:colId xmlns:a16="http://schemas.microsoft.com/office/drawing/2014/main" val="2845322579"/>
                    </a:ext>
                  </a:extLst>
                </a:gridCol>
              </a:tblGrid>
              <a:tr h="286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Description</a:t>
                      </a:r>
                      <a:endParaRPr lang="ko-KR" altLang="en-US" sz="900" dirty="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51948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분류 탭을 누르면 드롭 다운 형태</a:t>
                      </a:r>
                      <a:r>
                        <a:rPr lang="ko-KR" altLang="en-US" sz="1000" baseline="0" dirty="0" smtClean="0"/>
                        <a:t>로 분류 선택 가능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34556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등록하기 버튼을 누르면</a:t>
                      </a:r>
                      <a:r>
                        <a:rPr lang="ko-KR" altLang="en-US" sz="1000" baseline="0" dirty="0" smtClean="0"/>
                        <a:t> 문의 글이 등록되었습니다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창이 뜨고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dirty="0" smtClean="0"/>
                        <a:t>문</a:t>
                      </a:r>
                      <a:r>
                        <a:rPr lang="ko-KR" altLang="en-US" sz="1000" baseline="0" dirty="0" smtClean="0"/>
                        <a:t>의 내역 창으로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53928"/>
                  </a:ext>
                </a:extLst>
              </a:tr>
              <a:tr h="560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버튼을 누르면 문의 글 작성을 취소하시겠습니까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경고창이</a:t>
                      </a:r>
                      <a:r>
                        <a:rPr lang="ko-KR" altLang="en-US" sz="1000" baseline="0" dirty="0" smtClean="0"/>
                        <a:t> 뜨고 수락 시 문의 내역 창으로 이동</a:t>
                      </a:r>
                      <a:endParaRPr lang="ko-KR" altLang="en-US" sz="1000" dirty="0" smtClean="0"/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292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6083346" y="6342611"/>
            <a:ext cx="124691" cy="124691"/>
          </a:xfrm>
          <a:prstGeom prst="ellipse">
            <a:avLst/>
          </a:prstGeom>
          <a:solidFill>
            <a:srgbClr val="ECC300"/>
          </a:solidFill>
          <a:ln>
            <a:solidFill>
              <a:srgbClr val="EC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6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98992" y="1177659"/>
              <a:ext cx="11874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Community_01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03094" y="1174900"/>
              <a:ext cx="1249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자유게시판 </a:t>
              </a:r>
              <a:r>
                <a:rPr lang="ko-KR" altLang="en-US" sz="1000" dirty="0" err="1" smtClean="0"/>
                <a:t>목록창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41891"/>
              </p:ext>
            </p:extLst>
          </p:nvPr>
        </p:nvGraphicFramePr>
        <p:xfrm>
          <a:off x="9768703" y="1306347"/>
          <a:ext cx="2013949" cy="3880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자유게시판</a:t>
                      </a:r>
                      <a:r>
                        <a:rPr lang="ko-KR" altLang="en-US" sz="1000" baseline="0" dirty="0" smtClean="0"/>
                        <a:t> 버튼을 누르면 </a:t>
                      </a: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 창으로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Community_Detail_01</a:t>
                      </a:r>
                      <a:endParaRPr lang="ko-KR" altLang="en-US" sz="1000" dirty="0" smtClean="0"/>
                    </a:p>
                    <a:p>
                      <a:pPr algn="l" latinLnBrk="1"/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 버튼을 클릭하면 글 작성 상세페이지로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80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8" y="1189542"/>
            <a:ext cx="7282958" cy="53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898859" y="811182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46591" y="1177659"/>
              <a:ext cx="15004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Community_Detail_01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69744" y="1184425"/>
              <a:ext cx="17243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자유게시판 </a:t>
              </a:r>
              <a:r>
                <a:rPr lang="ko-KR" altLang="en-US" sz="900" dirty="0" err="1" smtClean="0"/>
                <a:t>게시글</a:t>
              </a:r>
              <a:r>
                <a:rPr lang="ko-KR" altLang="en-US" sz="900" dirty="0" smtClean="0"/>
                <a:t> </a:t>
              </a:r>
              <a:r>
                <a:rPr lang="ko-KR" altLang="en-US" sz="900" dirty="0" err="1" smtClean="0"/>
                <a:t>상세창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85267"/>
              </p:ext>
            </p:extLst>
          </p:nvPr>
        </p:nvGraphicFramePr>
        <p:xfrm>
          <a:off x="9768703" y="1306347"/>
          <a:ext cx="2013949" cy="28992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292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목록으로 버튼을 누르면 </a:t>
                      </a:r>
                      <a:r>
                        <a:rPr lang="ko-KR" altLang="en-US" sz="1000" dirty="0" err="1" smtClean="0"/>
                        <a:t>게시글</a:t>
                      </a:r>
                      <a:r>
                        <a:rPr lang="ko-KR" altLang="en-US" sz="1000" dirty="0" smtClean="0"/>
                        <a:t> 목록 창</a:t>
                      </a:r>
                      <a:r>
                        <a:rPr lang="en-US" altLang="ko-KR" sz="1000" dirty="0" smtClean="0"/>
                        <a:t>(Community_01)</a:t>
                      </a:r>
                      <a:r>
                        <a:rPr lang="ko-KR" altLang="en-US" sz="1000" dirty="0" smtClean="0"/>
                        <a:t>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 내용을 작성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할 수 있고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 버튼을 누르면 댓글이 작성된다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71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추천 버튼을 누르면 추천 개수가 올라간다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31" y="1151488"/>
            <a:ext cx="6273536" cy="566709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5634502" y="3714964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827899" y="6143839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465354" y="3654392"/>
            <a:ext cx="133627" cy="1211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 flipH="1" flipV="1">
            <a:off x="4851277" y="1738314"/>
            <a:ext cx="99216" cy="1308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1963" y="1905000"/>
            <a:ext cx="77628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418025"/>
            <a:chOff x="3320717" y="1159744"/>
            <a:chExt cx="8298782" cy="418025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5021" y="1177659"/>
              <a:ext cx="1438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Community</a:t>
              </a:r>
              <a:r>
                <a:rPr lang="en-US" altLang="ko-KR" sz="1000" dirty="0" smtClean="0"/>
                <a:t>_Form_01</a:t>
              </a:r>
              <a:endParaRPr lang="ko-KR" altLang="en-US" sz="1000" dirty="0"/>
            </a:p>
            <a:p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45944" y="1174900"/>
              <a:ext cx="1614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자유게시판 글 </a:t>
              </a:r>
              <a:r>
                <a:rPr lang="ko-KR" altLang="en-US" sz="1000" dirty="0" err="1" smtClean="0"/>
                <a:t>작성창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933988"/>
              </p:ext>
            </p:extLst>
          </p:nvPr>
        </p:nvGraphicFramePr>
        <p:xfrm>
          <a:off x="9768703" y="1306347"/>
          <a:ext cx="2013949" cy="21143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4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10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등록하기 버튼을</a:t>
                      </a:r>
                      <a:r>
                        <a:rPr lang="ko-KR" altLang="en-US" sz="1000" baseline="0" dirty="0" smtClean="0"/>
                        <a:t> 누르면 자유게시판 글 작성 완료 창이 뜨고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게시 글 목록 창으로 이동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2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 버튼을 누르면 자유게시판 글 작성을 취소하시겠습니까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경고창이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뜨고 수락 시 게시 글 목록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창으로 이동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46" y="1228578"/>
            <a:ext cx="6911588" cy="54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365" y="18258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설계서 </a:t>
            </a:r>
            <a:r>
              <a:rPr lang="en-US" altLang="ko-KR" dirty="0"/>
              <a:t>: </a:t>
            </a:r>
            <a:r>
              <a:rPr lang="ko-KR" altLang="en-US" dirty="0"/>
              <a:t>프로세스 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63549" y="575164"/>
            <a:ext cx="2204451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</a:rPr>
              <a:t>Main </a:t>
            </a:r>
            <a:r>
              <a:rPr lang="ko-KR" altLang="en-US" b="1" kern="0" dirty="0" smtClean="0">
                <a:solidFill>
                  <a:srgbClr val="000000"/>
                </a:solidFill>
              </a:rPr>
              <a:t>레이아웃정의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05170" y="6157528"/>
            <a:ext cx="219483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KoPubWorld돋움체 Light"/>
              </a:rPr>
              <a:t>레이아웃 전체 정의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93" y="0"/>
            <a:ext cx="37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9910" y="1176259"/>
              <a:ext cx="15819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Community_Content_01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8795" y="1184425"/>
              <a:ext cx="17151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자유게시판 </a:t>
              </a:r>
              <a:r>
                <a:rPr lang="ko-KR" altLang="en-US" sz="900" dirty="0" err="1" smtClean="0"/>
                <a:t>게시글</a:t>
              </a:r>
              <a:r>
                <a:rPr lang="ko-KR" altLang="en-US" sz="900" dirty="0" smtClean="0"/>
                <a:t> </a:t>
              </a:r>
              <a:r>
                <a:rPr lang="ko-KR" altLang="en-US" sz="900" dirty="0" err="1" smtClean="0"/>
                <a:t>조회창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15370"/>
              </p:ext>
            </p:extLst>
          </p:nvPr>
        </p:nvGraphicFramePr>
        <p:xfrm>
          <a:off x="9768703" y="1306347"/>
          <a:ext cx="2013949" cy="54241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88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181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자유게시판</a:t>
                      </a:r>
                      <a:r>
                        <a:rPr lang="ko-KR" altLang="en-US" sz="1000" baseline="0" dirty="0" smtClean="0"/>
                        <a:t> 버튼을 누르면 </a:t>
                      </a: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 창으로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694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조회를 누르면 본인의 계정으로 작성한 글이 출력된다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777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Community_Detail_01</a:t>
                      </a:r>
                      <a:endParaRPr lang="ko-KR" altLang="en-US" sz="1000" dirty="0" smtClean="0"/>
                    </a:p>
                    <a:p>
                      <a:pPr algn="l" latinLnBrk="1"/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874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874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 버튼을 클릭하면 글 작성 상세페이지로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060924868"/>
                  </a:ext>
                </a:extLst>
              </a:tr>
              <a:tr h="874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자유게시판</a:t>
                      </a:r>
                      <a:r>
                        <a:rPr lang="ko-KR" altLang="en-US" sz="1000" baseline="0" dirty="0" smtClean="0"/>
                        <a:t> 버튼을 누르면 </a:t>
                      </a: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 창으로 이동한다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3185505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" y="1201271"/>
            <a:ext cx="8503770" cy="54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13121" y="821429"/>
            <a:ext cx="8298782" cy="276430"/>
            <a:chOff x="3320717" y="1159744"/>
            <a:chExt cx="8298782" cy="276430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0770" y="1179160"/>
              <a:ext cx="19416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Community_Comment_01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4995" y="1184425"/>
              <a:ext cx="1684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자유게시판 </a:t>
              </a:r>
              <a:r>
                <a:rPr lang="ko-KR" altLang="en-US" sz="900" dirty="0" err="1" smtClean="0"/>
                <a:t>댓글조회창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76903" y="1169151"/>
              <a:ext cx="1242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>
            <a:spLocks noGrp="1"/>
          </p:cNvSpPr>
          <p:nvPr>
            <p:ph type="ctrTitle"/>
          </p:nvPr>
        </p:nvSpPr>
        <p:spPr>
          <a:xfrm>
            <a:off x="9444184" y="-24395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스토리보드의 화면 설계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59219"/>
              </p:ext>
            </p:extLst>
          </p:nvPr>
        </p:nvGraphicFramePr>
        <p:xfrm>
          <a:off x="9768703" y="1306347"/>
          <a:ext cx="2013949" cy="55742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918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07031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03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9474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헤더의 자유게시판</a:t>
                      </a:r>
                      <a:r>
                        <a:rPr lang="ko-KR" altLang="en-US" sz="1000" baseline="0" dirty="0" smtClean="0"/>
                        <a:t> 버튼을 누르면 </a:t>
                      </a: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 창으로 이동한다</a:t>
                      </a:r>
                      <a:endParaRPr lang="ko-KR" altLang="en-US" sz="1000" dirty="0" smtClean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858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사이드 탭에 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 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 조회를 누르면 본인의 계정으로 작성한 댓글의 목록이 출력된다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018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상세 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Community_Detail_01)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636707868"/>
                  </a:ext>
                </a:extLst>
              </a:tr>
              <a:tr h="902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</a:t>
                      </a:r>
                      <a:r>
                        <a:rPr lang="en-US" altLang="ko-KR" sz="1000" dirty="0" err="1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글씨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Ex) 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번호 를 누르면 해당 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column</a:t>
                      </a:r>
                      <a:r>
                        <a:rPr lang="ko-KR" altLang="en-US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순으로 정렬한다</a:t>
                      </a:r>
                      <a:r>
                        <a:rPr lang="en-US" altLang="ko-KR" sz="10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43961811"/>
                  </a:ext>
                </a:extLst>
              </a:tr>
              <a:tr h="902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 버튼을 클릭하면 글 작성 상세페이지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000" dirty="0" smtClean="0"/>
                        <a:t>Community_Form_01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060924868"/>
                  </a:ext>
                </a:extLst>
              </a:tr>
              <a:tr h="902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자유게시판</a:t>
                      </a:r>
                      <a:r>
                        <a:rPr lang="ko-KR" altLang="en-US" sz="1000" baseline="0" dirty="0" smtClean="0"/>
                        <a:t> 버튼을 누르면 </a:t>
                      </a: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 창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Community_01)</a:t>
                      </a:r>
                      <a:r>
                        <a:rPr lang="ko-KR" altLang="en-US" sz="1000" baseline="0" dirty="0" smtClean="0"/>
                        <a:t>으로 이동한다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3185505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6" y="1114374"/>
            <a:ext cx="8658822" cy="54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5891</Words>
  <Application>Microsoft Office PowerPoint</Application>
  <PresentationFormat>와이드스크린</PresentationFormat>
  <Paragraphs>1560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KoPubWorld돋움체 Bold</vt:lpstr>
      <vt:lpstr>KoPubWorld돋움체 Light</vt:lpstr>
      <vt:lpstr>맑은 고딕</vt:lpstr>
      <vt:lpstr>Arial</vt:lpstr>
      <vt:lpstr>Arial Black</vt:lpstr>
      <vt:lpstr>Office 테마</vt:lpstr>
      <vt:lpstr>시스템 구조도</vt:lpstr>
      <vt:lpstr>PowerPoint 프레젠테이션</vt:lpstr>
      <vt:lpstr>정보 구조도</vt:lpstr>
      <vt:lpstr>PowerPoint 프레젠테이션</vt:lpstr>
      <vt:lpstr>Main layout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PowerPoint 프레젠테이션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로그인</vt:lpstr>
      <vt:lpstr>스토리보드의 화면 설계</vt:lpstr>
      <vt:lpstr>스토리보드의 화면 설계</vt:lpstr>
      <vt:lpstr>스토리보드의 화면 설계</vt:lpstr>
      <vt:lpstr>회원가입</vt:lpstr>
      <vt:lpstr>스토리보드의 화면 설계</vt:lpstr>
      <vt:lpstr>스토리보드의 화면 설계</vt:lpstr>
      <vt:lpstr>스토리보드의 화면 설계</vt:lpstr>
      <vt:lpstr>스토리보드의 화면 설계</vt:lpstr>
      <vt:lpstr>일반 회원 - 마이페이지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사업자-마이페이지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관리자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고객센터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자유게시판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용석</cp:lastModifiedBy>
  <cp:revision>139</cp:revision>
  <dcterms:created xsi:type="dcterms:W3CDTF">2023-02-20T04:30:05Z</dcterms:created>
  <dcterms:modified xsi:type="dcterms:W3CDTF">2023-05-19T03:13:05Z</dcterms:modified>
</cp:coreProperties>
</file>